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3.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4.xml" ContentType="application/vnd.openxmlformats-officedocument.theme+xml"/>
  <Override PartName="/ppt/slideLayouts/slideLayout188.xml" ContentType="application/vnd.openxmlformats-officedocument.presentationml.slideLayout+xml"/>
  <Override PartName="/ppt/theme/theme5.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7.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5"/>
    <p:sldMasterId id="2147486912" r:id="rId6"/>
    <p:sldMasterId id="2147487002" r:id="rId7"/>
    <p:sldMasterId id="2147487090" r:id="rId8"/>
    <p:sldMasterId id="2147487119" r:id="rId9"/>
    <p:sldMasterId id="2147487122" r:id="rId10"/>
    <p:sldMasterId id="2147487215" r:id="rId11"/>
    <p:sldMasterId id="2147487263" r:id="rId12"/>
    <p:sldMasterId id="2147487363" r:id="rId13"/>
  </p:sldMasterIdLst>
  <p:notesMasterIdLst>
    <p:notesMasterId r:id="rId24"/>
  </p:notesMasterIdLst>
  <p:handoutMasterIdLst>
    <p:handoutMasterId r:id="rId25"/>
  </p:handoutMasterIdLst>
  <p:sldIdLst>
    <p:sldId id="2134805544" r:id="rId14"/>
    <p:sldId id="10754" r:id="rId15"/>
    <p:sldId id="2147478861" r:id="rId16"/>
    <p:sldId id="2147478873" r:id="rId17"/>
    <p:sldId id="2147478881" r:id="rId18"/>
    <p:sldId id="2147480003" r:id="rId19"/>
    <p:sldId id="2147480004" r:id="rId20"/>
    <p:sldId id="2147478869" r:id="rId21"/>
    <p:sldId id="2147480315" r:id="rId22"/>
    <p:sldId id="214748043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B8DB4D-84AA-4045-972D-9874C042AA05}">
          <p14:sldIdLst>
            <p14:sldId id="2134805544"/>
            <p14:sldId id="10754"/>
            <p14:sldId id="2147478861"/>
            <p14:sldId id="2147478873"/>
            <p14:sldId id="2147478881"/>
            <p14:sldId id="2147480003"/>
            <p14:sldId id="2147480004"/>
            <p14:sldId id="2147478869"/>
            <p14:sldId id="2147480315"/>
            <p14:sldId id="21474804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3C50701-D120-D055-2233-151C72D242CE}" name="Abhishek PC" initials="AP" userId="Abhishek PC" providerId="None"/>
  <p188:author id="{F4422407-CBC6-EFBB-91B0-6744478B58BA}" name="Sheena Damodaran" initials="SD" userId="Sheena Damodaran" providerId="None"/>
  <p188:author id="{12014A43-0FD1-8F36-7C3A-88D07442BDEE}" name="Sanad Daniyal" initials="SD" userId="S::sanadd@terawe.com::0db55676-dfab-42a9-a546-9343e6e8e75a" providerId="AD"/>
  <p188:author id="{32C5E551-B988-C866-2287-90B89F413243}" name="Annie Kumar" initials="AK" userId="S::anniek@terawe.com::e9fab485-a45c-4aa0-90a0-22b0febe8ff5" providerId="AD"/>
  <p188:author id="{FA6B6758-C3A5-420E-BE6C-72FFCD90594E}" name="Ian Lumb" initials="IL" userId="S::ianl@terawe.com::2630a383-0cad-4e30-b844-8e87d31697a6" providerId="AD"/>
  <p188:author id="{9032C17E-05C9-8430-DA3D-9902BC4F9F82}" name="Sonal Pardeshi" initials="SP" userId="S::sopardes@microsoft.com::f11dd1f7-5a44-4634-beee-01a923417acf" providerId="AD"/>
  <p188:author id="{9A69B8CC-E02C-8D10-ABA7-34B010184804}" name="Dan" initials="D" userId="D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Ian Lumb" initials="IL" lastIdx="132" clrIdx="0">
    <p:extLst>
      <p:ext uri="{19B8F6BF-5375-455C-9EA6-DF929625EA0E}">
        <p15:presenceInfo xmlns:p15="http://schemas.microsoft.com/office/powerpoint/2012/main" userId="S::ianl@terawe.com::2630a383-0cad-4e30-b844-8e87d31697a6" providerId="AD"/>
      </p:ext>
    </p:extLst>
  </p:cmAuthor>
  <p:cmAuthor id="2" name="Sanad Daniyal" initials="SD" lastIdx="12" clrIdx="1">
    <p:extLst>
      <p:ext uri="{19B8F6BF-5375-455C-9EA6-DF929625EA0E}">
        <p15:presenceInfo xmlns:p15="http://schemas.microsoft.com/office/powerpoint/2012/main" userId="S::sanadd@terawe.com::0db55676-dfab-42a9-a546-9343e6e8e75a" providerId="AD"/>
      </p:ext>
    </p:extLst>
  </p:cmAuthor>
  <p:cmAuthor id="3" name="Sonal Pardeshi" initials="SP" lastIdx="71" clrIdx="2">
    <p:extLst>
      <p:ext uri="{19B8F6BF-5375-455C-9EA6-DF929625EA0E}">
        <p15:presenceInfo xmlns:p15="http://schemas.microsoft.com/office/powerpoint/2012/main" userId="S::sopardes@microsoft.com::f11dd1f7-5a44-4634-beee-01a923417acf" providerId="AD"/>
      </p:ext>
    </p:extLst>
  </p:cmAuthor>
  <p:cmAuthor id="4" name="Dan Moore" initials="DM" lastIdx="1" clrIdx="3">
    <p:extLst>
      <p:ext uri="{19B8F6BF-5375-455C-9EA6-DF929625EA0E}">
        <p15:presenceInfo xmlns:p15="http://schemas.microsoft.com/office/powerpoint/2012/main" userId="S::danm@terawe.com::432a1231-f1bc-48da-b3ef-5b1092c905eb" providerId="AD"/>
      </p:ext>
    </p:extLst>
  </p:cmAuthor>
  <p:cmAuthor id="5" name="Annie Kumar" initials="AK" lastIdx="5" clrIdx="4">
    <p:extLst>
      <p:ext uri="{19B8F6BF-5375-455C-9EA6-DF929625EA0E}">
        <p15:presenceInfo xmlns:p15="http://schemas.microsoft.com/office/powerpoint/2012/main" userId="S::anniek@terawe.com::e9fab485-a45c-4aa0-90a0-22b0febe8ff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C5DB"/>
    <a:srgbClr val="00B0F0"/>
    <a:srgbClr val="0E273B"/>
    <a:srgbClr val="000000"/>
    <a:srgbClr val="50E6FF"/>
    <a:srgbClr val="4FE4FF"/>
    <a:srgbClr val="00233E"/>
    <a:srgbClr val="2F2F31"/>
    <a:srgbClr val="171717"/>
    <a:srgbClr val="2222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0" autoAdjust="0"/>
    <p:restoredTop sz="94709"/>
  </p:normalViewPr>
  <p:slideViewPr>
    <p:cSldViewPr snapToGrid="0">
      <p:cViewPr varScale="1">
        <p:scale>
          <a:sx n="151" d="100"/>
          <a:sy n="151" d="100"/>
        </p:scale>
        <p:origin x="216" y="8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5.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8.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4.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 Target="slides/slide6.xml"/><Relationship Id="rId31"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CE253-4EC0-4C42-B781-3E20654DCB03}"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GB"/>
        </a:p>
      </dgm:t>
    </dgm:pt>
    <dgm:pt modelId="{3DB85D5B-F46A-41C6-B637-5ACFE75AE1EB}">
      <dgm:prSet phldrT="[Text]"/>
      <dgm:spPr>
        <a:ln>
          <a:noFill/>
        </a:ln>
      </dgm:spPr>
      <dgm:t>
        <a:bodyPr/>
        <a:lstStyle/>
        <a:p>
          <a:r>
            <a:rPr lang="en-GB"/>
            <a:t>Enablement</a:t>
          </a:r>
        </a:p>
      </dgm:t>
    </dgm:pt>
    <dgm:pt modelId="{6A60F61A-CCDB-4C6F-A0C0-5AEADF608A51}" type="parTrans" cxnId="{79C86332-DB30-436D-A481-B4AA45A48BF9}">
      <dgm:prSet/>
      <dgm:spPr/>
      <dgm:t>
        <a:bodyPr/>
        <a:lstStyle/>
        <a:p>
          <a:endParaRPr lang="en-GB"/>
        </a:p>
      </dgm:t>
    </dgm:pt>
    <dgm:pt modelId="{E0A3982F-E00A-4CB1-83ED-8659044B6C40}" type="sibTrans" cxnId="{79C86332-DB30-436D-A481-B4AA45A48BF9}">
      <dgm:prSet/>
      <dgm:spPr/>
      <dgm:t>
        <a:bodyPr/>
        <a:lstStyle/>
        <a:p>
          <a:endParaRPr lang="en-GB"/>
        </a:p>
      </dgm:t>
    </dgm:pt>
    <dgm:pt modelId="{01CCA778-D398-493C-9769-11E59E7F7523}">
      <dgm:prSet phldrT="[Text]"/>
      <dgm:spPr>
        <a:ln>
          <a:noFill/>
        </a:ln>
      </dgm:spPr>
      <dgm:t>
        <a:bodyPr/>
        <a:lstStyle/>
        <a:p>
          <a:r>
            <a:rPr lang="en-GB" dirty="0"/>
            <a:t>Projects &amp; Innovation</a:t>
          </a:r>
        </a:p>
      </dgm:t>
    </dgm:pt>
    <dgm:pt modelId="{87452794-E5C9-4088-A809-540F877C1F92}" type="parTrans" cxnId="{C2B74EA3-3F0B-44D1-96CB-36AB9B0022DF}">
      <dgm:prSet/>
      <dgm:spPr/>
      <dgm:t>
        <a:bodyPr/>
        <a:lstStyle/>
        <a:p>
          <a:endParaRPr lang="en-GB"/>
        </a:p>
      </dgm:t>
    </dgm:pt>
    <dgm:pt modelId="{B35E3B4F-2DAD-4777-82B5-A58D00478A8B}" type="sibTrans" cxnId="{C2B74EA3-3F0B-44D1-96CB-36AB9B0022DF}">
      <dgm:prSet/>
      <dgm:spPr/>
      <dgm:t>
        <a:bodyPr/>
        <a:lstStyle/>
        <a:p>
          <a:endParaRPr lang="en-GB"/>
        </a:p>
      </dgm:t>
    </dgm:pt>
    <dgm:pt modelId="{83BD2F05-8A24-42BC-9F39-B96A181E4ECA}">
      <dgm:prSet phldrT="[Text]"/>
      <dgm:spPr>
        <a:ln>
          <a:noFill/>
        </a:ln>
      </dgm:spPr>
      <dgm:t>
        <a:bodyPr/>
        <a:lstStyle/>
        <a:p>
          <a:r>
            <a:rPr lang="en-GB"/>
            <a:t>Co-develop</a:t>
          </a:r>
        </a:p>
      </dgm:t>
    </dgm:pt>
    <dgm:pt modelId="{126435DE-664F-40B6-8446-936D55A3BE19}" type="parTrans" cxnId="{8C6B3AAE-A6B3-431E-AC3A-2E94A6DEEC2A}">
      <dgm:prSet/>
      <dgm:spPr/>
      <dgm:t>
        <a:bodyPr/>
        <a:lstStyle/>
        <a:p>
          <a:endParaRPr lang="en-GB"/>
        </a:p>
      </dgm:t>
    </dgm:pt>
    <dgm:pt modelId="{BA84E007-0019-48C1-A099-741E2F4683C6}" type="sibTrans" cxnId="{8C6B3AAE-A6B3-431E-AC3A-2E94A6DEEC2A}">
      <dgm:prSet/>
      <dgm:spPr/>
      <dgm:t>
        <a:bodyPr/>
        <a:lstStyle/>
        <a:p>
          <a:endParaRPr lang="en-GB"/>
        </a:p>
      </dgm:t>
    </dgm:pt>
    <dgm:pt modelId="{C79A049B-2BDA-4205-B213-52E5543F24F5}">
      <dgm:prSet phldrT="[Text]"/>
      <dgm:spPr>
        <a:ln>
          <a:noFill/>
        </a:ln>
      </dgm:spPr>
      <dgm:t>
        <a:bodyPr/>
        <a:lstStyle/>
        <a:p>
          <a:r>
            <a:rPr lang="en-GB"/>
            <a:t>Co-market</a:t>
          </a:r>
        </a:p>
      </dgm:t>
    </dgm:pt>
    <dgm:pt modelId="{EA898D5D-5E03-4FFF-A46D-40748ADAC6CE}" type="parTrans" cxnId="{2B24BE81-39F6-49D0-A468-547F94EDD76B}">
      <dgm:prSet/>
      <dgm:spPr/>
      <dgm:t>
        <a:bodyPr/>
        <a:lstStyle/>
        <a:p>
          <a:endParaRPr lang="en-GB"/>
        </a:p>
      </dgm:t>
    </dgm:pt>
    <dgm:pt modelId="{B90B0B7A-C420-4033-B72D-FC09213C4A63}" type="sibTrans" cxnId="{2B24BE81-39F6-49D0-A468-547F94EDD76B}">
      <dgm:prSet/>
      <dgm:spPr/>
      <dgm:t>
        <a:bodyPr/>
        <a:lstStyle/>
        <a:p>
          <a:endParaRPr lang="en-GB"/>
        </a:p>
      </dgm:t>
    </dgm:pt>
    <dgm:pt modelId="{356CFB68-0073-4814-9708-21D15E43CF20}" type="pres">
      <dgm:prSet presAssocID="{D51CE253-4EC0-4C42-B781-3E20654DCB03}" presName="matrix" presStyleCnt="0">
        <dgm:presLayoutVars>
          <dgm:chMax val="1"/>
          <dgm:dir/>
          <dgm:resizeHandles val="exact"/>
        </dgm:presLayoutVars>
      </dgm:prSet>
      <dgm:spPr/>
    </dgm:pt>
    <dgm:pt modelId="{5F5B4BA5-A7DC-4A07-AC2D-C1C35E724D8B}" type="pres">
      <dgm:prSet presAssocID="{D51CE253-4EC0-4C42-B781-3E20654DCB03}" presName="axisShape" presStyleLbl="bgShp" presStyleIdx="0" presStyleCnt="1" custLinFactNeighborY="556"/>
      <dgm:spPr/>
    </dgm:pt>
    <dgm:pt modelId="{3F454D55-E977-4ED7-9DF0-AA8EA07ECD85}" type="pres">
      <dgm:prSet presAssocID="{D51CE253-4EC0-4C42-B781-3E20654DCB03}" presName="rect1" presStyleLbl="node1" presStyleIdx="0" presStyleCnt="4">
        <dgm:presLayoutVars>
          <dgm:chMax val="0"/>
          <dgm:chPref val="0"/>
          <dgm:bulletEnabled val="1"/>
        </dgm:presLayoutVars>
      </dgm:prSet>
      <dgm:spPr/>
    </dgm:pt>
    <dgm:pt modelId="{CF56493E-6EA0-4A38-9491-3D040A4BF7FF}" type="pres">
      <dgm:prSet presAssocID="{D51CE253-4EC0-4C42-B781-3E20654DCB03}" presName="rect2" presStyleLbl="node1" presStyleIdx="1" presStyleCnt="4">
        <dgm:presLayoutVars>
          <dgm:chMax val="0"/>
          <dgm:chPref val="0"/>
          <dgm:bulletEnabled val="1"/>
        </dgm:presLayoutVars>
      </dgm:prSet>
      <dgm:spPr/>
    </dgm:pt>
    <dgm:pt modelId="{6E0A83FB-F3F5-4FFB-BE4A-B7C37AAE9844}" type="pres">
      <dgm:prSet presAssocID="{D51CE253-4EC0-4C42-B781-3E20654DCB03}" presName="rect3" presStyleLbl="node1" presStyleIdx="2" presStyleCnt="4">
        <dgm:presLayoutVars>
          <dgm:chMax val="0"/>
          <dgm:chPref val="0"/>
          <dgm:bulletEnabled val="1"/>
        </dgm:presLayoutVars>
      </dgm:prSet>
      <dgm:spPr/>
    </dgm:pt>
    <dgm:pt modelId="{73E46E83-1022-4ED6-8815-E51100AB89A5}" type="pres">
      <dgm:prSet presAssocID="{D51CE253-4EC0-4C42-B781-3E20654DCB03}" presName="rect4" presStyleLbl="node1" presStyleIdx="3" presStyleCnt="4">
        <dgm:presLayoutVars>
          <dgm:chMax val="0"/>
          <dgm:chPref val="0"/>
          <dgm:bulletEnabled val="1"/>
        </dgm:presLayoutVars>
      </dgm:prSet>
      <dgm:spPr/>
    </dgm:pt>
  </dgm:ptLst>
  <dgm:cxnLst>
    <dgm:cxn modelId="{79C86332-DB30-436D-A481-B4AA45A48BF9}" srcId="{D51CE253-4EC0-4C42-B781-3E20654DCB03}" destId="{3DB85D5B-F46A-41C6-B637-5ACFE75AE1EB}" srcOrd="0" destOrd="0" parTransId="{6A60F61A-CCDB-4C6F-A0C0-5AEADF608A51}" sibTransId="{E0A3982F-E00A-4CB1-83ED-8659044B6C40}"/>
    <dgm:cxn modelId="{980B8D65-4377-44D4-B644-5CFFCC296ADA}" type="presOf" srcId="{01CCA778-D398-493C-9769-11E59E7F7523}" destId="{CF56493E-6EA0-4A38-9491-3D040A4BF7FF}" srcOrd="0" destOrd="0" presId="urn:microsoft.com/office/officeart/2005/8/layout/matrix2"/>
    <dgm:cxn modelId="{2CD5237C-F646-40C8-AE7C-A6B8548301AD}" type="presOf" srcId="{83BD2F05-8A24-42BC-9F39-B96A181E4ECA}" destId="{6E0A83FB-F3F5-4FFB-BE4A-B7C37AAE9844}" srcOrd="0" destOrd="0" presId="urn:microsoft.com/office/officeart/2005/8/layout/matrix2"/>
    <dgm:cxn modelId="{2B24BE81-39F6-49D0-A468-547F94EDD76B}" srcId="{D51CE253-4EC0-4C42-B781-3E20654DCB03}" destId="{C79A049B-2BDA-4205-B213-52E5543F24F5}" srcOrd="3" destOrd="0" parTransId="{EA898D5D-5E03-4FFF-A46D-40748ADAC6CE}" sibTransId="{B90B0B7A-C420-4033-B72D-FC09213C4A63}"/>
    <dgm:cxn modelId="{C2B74EA3-3F0B-44D1-96CB-36AB9B0022DF}" srcId="{D51CE253-4EC0-4C42-B781-3E20654DCB03}" destId="{01CCA778-D398-493C-9769-11E59E7F7523}" srcOrd="1" destOrd="0" parTransId="{87452794-E5C9-4088-A809-540F877C1F92}" sibTransId="{B35E3B4F-2DAD-4777-82B5-A58D00478A8B}"/>
    <dgm:cxn modelId="{8C6B3AAE-A6B3-431E-AC3A-2E94A6DEEC2A}" srcId="{D51CE253-4EC0-4C42-B781-3E20654DCB03}" destId="{83BD2F05-8A24-42BC-9F39-B96A181E4ECA}" srcOrd="2" destOrd="0" parTransId="{126435DE-664F-40B6-8446-936D55A3BE19}" sibTransId="{BA84E007-0019-48C1-A099-741E2F4683C6}"/>
    <dgm:cxn modelId="{514823AF-F597-43C8-A590-F9E172B6D6A4}" type="presOf" srcId="{3DB85D5B-F46A-41C6-B637-5ACFE75AE1EB}" destId="{3F454D55-E977-4ED7-9DF0-AA8EA07ECD85}" srcOrd="0" destOrd="0" presId="urn:microsoft.com/office/officeart/2005/8/layout/matrix2"/>
    <dgm:cxn modelId="{6927B0C2-A6EA-4993-850F-B3D7D49B30FC}" type="presOf" srcId="{D51CE253-4EC0-4C42-B781-3E20654DCB03}" destId="{356CFB68-0073-4814-9708-21D15E43CF20}" srcOrd="0" destOrd="0" presId="urn:microsoft.com/office/officeart/2005/8/layout/matrix2"/>
    <dgm:cxn modelId="{5B8DABD9-ED37-4A8B-80FC-38274E8FEFD0}" type="presOf" srcId="{C79A049B-2BDA-4205-B213-52E5543F24F5}" destId="{73E46E83-1022-4ED6-8815-E51100AB89A5}" srcOrd="0" destOrd="0" presId="urn:microsoft.com/office/officeart/2005/8/layout/matrix2"/>
    <dgm:cxn modelId="{BBF1092F-E5F8-4536-AEAC-92C49E62DEE6}" type="presParOf" srcId="{356CFB68-0073-4814-9708-21D15E43CF20}" destId="{5F5B4BA5-A7DC-4A07-AC2D-C1C35E724D8B}" srcOrd="0" destOrd="0" presId="urn:microsoft.com/office/officeart/2005/8/layout/matrix2"/>
    <dgm:cxn modelId="{4F69CB3E-B01D-4D13-83E1-A07BBA952A13}" type="presParOf" srcId="{356CFB68-0073-4814-9708-21D15E43CF20}" destId="{3F454D55-E977-4ED7-9DF0-AA8EA07ECD85}" srcOrd="1" destOrd="0" presId="urn:microsoft.com/office/officeart/2005/8/layout/matrix2"/>
    <dgm:cxn modelId="{6F96978B-0F28-44D3-A89E-453D603D4B0A}" type="presParOf" srcId="{356CFB68-0073-4814-9708-21D15E43CF20}" destId="{CF56493E-6EA0-4A38-9491-3D040A4BF7FF}" srcOrd="2" destOrd="0" presId="urn:microsoft.com/office/officeart/2005/8/layout/matrix2"/>
    <dgm:cxn modelId="{0AB8D93B-683F-4510-B5E0-A0B7764A1A06}" type="presParOf" srcId="{356CFB68-0073-4814-9708-21D15E43CF20}" destId="{6E0A83FB-F3F5-4FFB-BE4A-B7C37AAE9844}" srcOrd="3" destOrd="0" presId="urn:microsoft.com/office/officeart/2005/8/layout/matrix2"/>
    <dgm:cxn modelId="{CA816B95-0E30-4CBD-83FE-22649A160665}" type="presParOf" srcId="{356CFB68-0073-4814-9708-21D15E43CF20}" destId="{73E46E83-1022-4ED6-8815-E51100AB89A5}"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B4BA5-A7DC-4A07-AC2D-C1C35E724D8B}">
      <dsp:nvSpPr>
        <dsp:cNvPr id="0" name=""/>
        <dsp:cNvSpPr/>
      </dsp:nvSpPr>
      <dsp:spPr>
        <a:xfrm>
          <a:off x="0" y="161228"/>
          <a:ext cx="3533277" cy="3533277"/>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54D55-E977-4ED7-9DF0-AA8EA07ECD85}">
      <dsp:nvSpPr>
        <dsp:cNvPr id="0" name=""/>
        <dsp:cNvSpPr/>
      </dsp:nvSpPr>
      <dsp:spPr>
        <a:xfrm>
          <a:off x="229663" y="371246"/>
          <a:ext cx="1413310" cy="1413310"/>
        </a:xfrm>
        <a:prstGeom prst="round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Enablement</a:t>
          </a:r>
        </a:p>
      </dsp:txBody>
      <dsp:txXfrm>
        <a:off x="298655" y="440238"/>
        <a:ext cx="1275326" cy="1275326"/>
      </dsp:txXfrm>
    </dsp:sp>
    <dsp:sp modelId="{CF56493E-6EA0-4A38-9491-3D040A4BF7FF}">
      <dsp:nvSpPr>
        <dsp:cNvPr id="0" name=""/>
        <dsp:cNvSpPr/>
      </dsp:nvSpPr>
      <dsp:spPr>
        <a:xfrm>
          <a:off x="1890303" y="371246"/>
          <a:ext cx="1413310" cy="1413310"/>
        </a:xfrm>
        <a:prstGeom prst="round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Projects &amp; Innovation</a:t>
          </a:r>
        </a:p>
      </dsp:txBody>
      <dsp:txXfrm>
        <a:off x="1959295" y="440238"/>
        <a:ext cx="1275326" cy="1275326"/>
      </dsp:txXfrm>
    </dsp:sp>
    <dsp:sp modelId="{6E0A83FB-F3F5-4FFB-BE4A-B7C37AAE9844}">
      <dsp:nvSpPr>
        <dsp:cNvPr id="0" name=""/>
        <dsp:cNvSpPr/>
      </dsp:nvSpPr>
      <dsp:spPr>
        <a:xfrm>
          <a:off x="229663" y="2031886"/>
          <a:ext cx="1413310" cy="1413310"/>
        </a:xfrm>
        <a:prstGeom prst="round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Co-develop</a:t>
          </a:r>
        </a:p>
      </dsp:txBody>
      <dsp:txXfrm>
        <a:off x="298655" y="2100878"/>
        <a:ext cx="1275326" cy="1275326"/>
      </dsp:txXfrm>
    </dsp:sp>
    <dsp:sp modelId="{73E46E83-1022-4ED6-8815-E51100AB89A5}">
      <dsp:nvSpPr>
        <dsp:cNvPr id="0" name=""/>
        <dsp:cNvSpPr/>
      </dsp:nvSpPr>
      <dsp:spPr>
        <a:xfrm>
          <a:off x="1890303" y="2031886"/>
          <a:ext cx="1413310" cy="1413310"/>
        </a:xfrm>
        <a:prstGeom prst="round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Co-market</a:t>
          </a:r>
        </a:p>
      </dsp:txBody>
      <dsp:txXfrm>
        <a:off x="1959295" y="2100878"/>
        <a:ext cx="1275326" cy="127532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82D86D-0A76-4794-9C86-06140629E2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6576977-3BB8-43FC-A727-F376CDAB4D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2309CD-2FD5-4721-8452-D39F1F017410}" type="datetimeFigureOut">
              <a:rPr lang="en-IN" smtClean="0"/>
              <a:t>18/09/23</a:t>
            </a:fld>
            <a:endParaRPr lang="en-IN"/>
          </a:p>
        </p:txBody>
      </p:sp>
      <p:sp>
        <p:nvSpPr>
          <p:cNvPr id="4" name="Footer Placeholder 3">
            <a:extLst>
              <a:ext uri="{FF2B5EF4-FFF2-40B4-BE49-F238E27FC236}">
                <a16:creationId xmlns:a16="http://schemas.microsoft.com/office/drawing/2014/main" id="{C19D65EE-FF09-46F1-B03C-3B870DBE6C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3911689-048D-449E-B551-56F151B259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F7671F-0A9E-43B6-AA42-DD2C61DAB85B}" type="slidenum">
              <a:rPr lang="en-IN" smtClean="0"/>
              <a:t>‹#›</a:t>
            </a:fld>
            <a:endParaRPr lang="en-IN"/>
          </a:p>
        </p:txBody>
      </p:sp>
    </p:spTree>
    <p:extLst>
      <p:ext uri="{BB962C8B-B14F-4D97-AF65-F5344CB8AC3E}">
        <p14:creationId xmlns:p14="http://schemas.microsoft.com/office/powerpoint/2010/main" val="34279765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76F9D-6D3F-437C-A39C-5B52B6B0F81E}" type="datetimeFigureOut">
              <a:rPr lang="en-CA" smtClean="0"/>
              <a:t>2023-09-18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FC83D-F608-42E3-A868-AED8C3E302F1}" type="slidenum">
              <a:rPr lang="en-CA" smtClean="0"/>
              <a:t>‹#›</a:t>
            </a:fld>
            <a:endParaRPr lang="en-CA"/>
          </a:p>
        </p:txBody>
      </p:sp>
    </p:spTree>
    <p:extLst>
      <p:ext uri="{BB962C8B-B14F-4D97-AF65-F5344CB8AC3E}">
        <p14:creationId xmlns:p14="http://schemas.microsoft.com/office/powerpoint/2010/main" val="2953486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8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9/18/23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907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Digital strategy: “to </a:t>
            </a:r>
            <a:r>
              <a:rPr lang="en-US" b="1" dirty="0" err="1"/>
              <a:t>realise</a:t>
            </a:r>
            <a:r>
              <a:rPr lang="en-US" b="1" dirty="0"/>
              <a:t> and accelerate value through digital, led by the business &amp; supported by Digital Centre of Excellence”</a:t>
            </a:r>
            <a:endParaRPr lang="en-US" dirty="0"/>
          </a:p>
          <a:p>
            <a:r>
              <a:rPr lang="en-US" b="1" dirty="0"/>
              <a:t>-customer/user is central – data is an asset – businesses own digital – build in-house capability – act our way into the future.</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CC4840-9A52-46D7-B4BE-1913C3A7B46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28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9872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9D2FC83D-F608-42E3-A868-AED8C3E302F1}" type="slidenum">
              <a:rPr lang="en-CA" smtClean="0"/>
              <a:t>6</a:t>
            </a:fld>
            <a:endParaRPr lang="en-CA"/>
          </a:p>
        </p:txBody>
      </p:sp>
    </p:spTree>
    <p:extLst>
      <p:ext uri="{BB962C8B-B14F-4D97-AF65-F5344CB8AC3E}">
        <p14:creationId xmlns:p14="http://schemas.microsoft.com/office/powerpoint/2010/main" val="290492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317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8987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7.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40.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7.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7.xml"/><Relationship Id="rId4" Type="http://schemas.openxmlformats.org/officeDocument/2006/relationships/image" Target="../media/image52.jpe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7.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png"/><Relationship Id="rId1" Type="http://schemas.openxmlformats.org/officeDocument/2006/relationships/slideMaster" Target="../slideMasters/slideMaster8.xml"/><Relationship Id="rId4" Type="http://schemas.openxmlformats.org/officeDocument/2006/relationships/image" Target="../media/image60.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Master" Target="../slideMasters/slideMaster9.xml"/><Relationship Id="rId4" Type="http://schemas.openxmlformats.org/officeDocument/2006/relationships/image" Target="../media/image23.emf"/></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73.png"/><Relationship Id="rId4" Type="http://schemas.openxmlformats.org/officeDocument/2006/relationships/image" Target="../media/image72.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Text Box 3" descr="This is a copyright notice that should be included on the final slide.">
            <a:extLst>
              <a:ext uri="{FF2B5EF4-FFF2-40B4-BE49-F238E27FC236}">
                <a16:creationId xmlns:a16="http://schemas.microsoft.com/office/drawing/2014/main" id="{73CAD365-F75A-4430-4DE9-EA1449560088}"/>
              </a:ext>
            </a:extLst>
          </p:cNvPr>
          <p:cNvSpPr txBox="1">
            <a:spLocks noChangeArrowheads="1"/>
          </p:cNvSpPr>
          <p:nvPr userDrawn="1"/>
        </p:nvSpPr>
        <p:spPr bwMode="blackWhite">
          <a:xfrm>
            <a:off x="9746610" y="665168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fld id="{7F7500BD-3063-4CF6-93CB-86718E7F5B23}" type="slidenum">
              <a:rPr lang="en-US" sz="700" smtClean="0">
                <a:solidFill>
                  <a:schemeClr val="bg1"/>
                </a:solidFill>
                <a:cs typeface="Segoe UI" pitchFamily="34" charset="0"/>
              </a:rPr>
              <a:t>‹#›</a:t>
            </a:fld>
            <a:r>
              <a:rPr lang="en-US" sz="700">
                <a:solidFill>
                  <a:schemeClr val="bg1"/>
                </a:solidFill>
                <a:cs typeface="Segoe UI" pitchFamily="34" charset="0"/>
              </a:rPr>
              <a:t> © Copyright Microsoft Corporation. All rights reserved. </a:t>
            </a:r>
          </a:p>
        </p:txBody>
      </p:sp>
    </p:spTree>
    <p:extLst>
      <p:ext uri="{BB962C8B-B14F-4D97-AF65-F5344CB8AC3E}">
        <p14:creationId xmlns:p14="http://schemas.microsoft.com/office/powerpoint/2010/main" val="362069819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5B494700-6F60-4752-9117-EB315FE9455E}"/>
              </a:ext>
            </a:extLst>
          </p:cNvPr>
          <p:cNvSpPr>
            <a:spLocks noGrp="1"/>
          </p:cNvSpPr>
          <p:nvPr>
            <p:ph type="title"/>
          </p:nvPr>
        </p:nvSpPr>
        <p:spPr>
          <a:xfrm>
            <a:off x="312094" y="182417"/>
            <a:ext cx="11336039" cy="443198"/>
          </a:xfrm>
        </p:spPr>
        <p:txBody>
          <a:bodyPr/>
          <a:lstStyle>
            <a:lvl1pPr>
              <a:defRPr sz="1500"/>
            </a:lvl1pPr>
          </a:lstStyle>
          <a:p>
            <a:r>
              <a:rPr lang="en-US"/>
              <a:t>Click to edit Master title style</a:t>
            </a:r>
          </a:p>
        </p:txBody>
      </p:sp>
      <p:sp>
        <p:nvSpPr>
          <p:cNvPr id="3" name="Content Placeholder 2">
            <a:extLst>
              <a:ext uri="{FF2B5EF4-FFF2-40B4-BE49-F238E27FC236}">
                <a16:creationId xmlns:a16="http://schemas.microsoft.com/office/drawing/2014/main" id="{AD09A4B0-C049-4DB1-84F7-CE24300391AA}"/>
              </a:ext>
            </a:extLst>
          </p:cNvPr>
          <p:cNvSpPr>
            <a:spLocks noGrp="1"/>
          </p:cNvSpPr>
          <p:nvPr>
            <p:ph sz="quarter" idx="10"/>
          </p:nvPr>
        </p:nvSpPr>
        <p:spPr>
          <a:xfrm>
            <a:off x="557220" y="1844675"/>
            <a:ext cx="1565275" cy="138628"/>
          </a:xfrm>
        </p:spPr>
        <p:txBody>
          <a:bodyPr/>
          <a:lstStyle>
            <a:lvl1pPr>
              <a:defRPr sz="1001"/>
            </a:lvl1pPr>
          </a:lstStyle>
          <a:p>
            <a:pPr lvl="0"/>
            <a:r>
              <a:rPr lang="en-US"/>
              <a:t>Click to</a:t>
            </a:r>
          </a:p>
        </p:txBody>
      </p:sp>
      <p:sp>
        <p:nvSpPr>
          <p:cNvPr id="6" name="Content Placeholder 5">
            <a:extLst>
              <a:ext uri="{FF2B5EF4-FFF2-40B4-BE49-F238E27FC236}">
                <a16:creationId xmlns:a16="http://schemas.microsoft.com/office/drawing/2014/main" id="{8E2B59C0-329F-48F9-951C-9A2D4E1BB9B3}"/>
              </a:ext>
            </a:extLst>
          </p:cNvPr>
          <p:cNvSpPr>
            <a:spLocks noGrp="1"/>
          </p:cNvSpPr>
          <p:nvPr>
            <p:ph sz="quarter" idx="11"/>
          </p:nvPr>
        </p:nvSpPr>
        <p:spPr>
          <a:xfrm>
            <a:off x="2603502" y="1844677"/>
            <a:ext cx="1301749" cy="138628"/>
          </a:xfrm>
        </p:spPr>
        <p:txBody>
          <a:bodyPr/>
          <a:lstStyle>
            <a:lvl1pPr>
              <a:defRPr sz="1001"/>
            </a:lvl1pPr>
          </a:lstStyle>
          <a:p>
            <a:pPr lvl="0"/>
            <a:r>
              <a:rPr lang="en-US"/>
              <a:t>Click to</a:t>
            </a:r>
          </a:p>
        </p:txBody>
      </p:sp>
      <p:sp>
        <p:nvSpPr>
          <p:cNvPr id="8" name="Content Placeholder 7">
            <a:extLst>
              <a:ext uri="{FF2B5EF4-FFF2-40B4-BE49-F238E27FC236}">
                <a16:creationId xmlns:a16="http://schemas.microsoft.com/office/drawing/2014/main" id="{DF1C87E3-EEEA-4E12-98D7-43EFD8D4BD6F}"/>
              </a:ext>
            </a:extLst>
          </p:cNvPr>
          <p:cNvSpPr>
            <a:spLocks noGrp="1"/>
          </p:cNvSpPr>
          <p:nvPr>
            <p:ph sz="quarter" idx="12"/>
          </p:nvPr>
        </p:nvSpPr>
        <p:spPr>
          <a:xfrm>
            <a:off x="4246564" y="1844677"/>
            <a:ext cx="1162050" cy="138628"/>
          </a:xfrm>
        </p:spPr>
        <p:txBody>
          <a:bodyPr/>
          <a:lstStyle>
            <a:lvl1pPr>
              <a:defRPr sz="1001"/>
            </a:lvl1pPr>
          </a:lstStyle>
          <a:p>
            <a:pPr lvl="0"/>
            <a:r>
              <a:rPr lang="en-US"/>
              <a:t>Click to</a:t>
            </a:r>
          </a:p>
        </p:txBody>
      </p:sp>
      <p:sp>
        <p:nvSpPr>
          <p:cNvPr id="10" name="Content Placeholder 9">
            <a:extLst>
              <a:ext uri="{FF2B5EF4-FFF2-40B4-BE49-F238E27FC236}">
                <a16:creationId xmlns:a16="http://schemas.microsoft.com/office/drawing/2014/main" id="{F23FE2F1-FA3D-4536-AFDA-C1CD23CC031C}"/>
              </a:ext>
            </a:extLst>
          </p:cNvPr>
          <p:cNvSpPr>
            <a:spLocks noGrp="1"/>
          </p:cNvSpPr>
          <p:nvPr>
            <p:ph sz="quarter" idx="13"/>
          </p:nvPr>
        </p:nvSpPr>
        <p:spPr>
          <a:xfrm>
            <a:off x="5827716" y="1844677"/>
            <a:ext cx="1162050" cy="138628"/>
          </a:xfrm>
        </p:spPr>
        <p:txBody>
          <a:bodyPr/>
          <a:lstStyle>
            <a:lvl1pPr>
              <a:defRPr sz="1001"/>
            </a:lvl1pPr>
          </a:lstStyle>
          <a:p>
            <a:pPr lvl="0"/>
            <a:r>
              <a:rPr lang="en-US"/>
              <a:t>Click to</a:t>
            </a:r>
          </a:p>
        </p:txBody>
      </p:sp>
      <p:sp>
        <p:nvSpPr>
          <p:cNvPr id="12" name="Content Placeholder 11">
            <a:extLst>
              <a:ext uri="{FF2B5EF4-FFF2-40B4-BE49-F238E27FC236}">
                <a16:creationId xmlns:a16="http://schemas.microsoft.com/office/drawing/2014/main" id="{B89AF097-7D89-4ED7-9D11-A15530E6ACC8}"/>
              </a:ext>
            </a:extLst>
          </p:cNvPr>
          <p:cNvSpPr>
            <a:spLocks noGrp="1"/>
          </p:cNvSpPr>
          <p:nvPr>
            <p:ph sz="quarter" idx="14"/>
          </p:nvPr>
        </p:nvSpPr>
        <p:spPr>
          <a:xfrm>
            <a:off x="7408868" y="1844677"/>
            <a:ext cx="1162050" cy="138628"/>
          </a:xfrm>
        </p:spPr>
        <p:txBody>
          <a:bodyPr/>
          <a:lstStyle>
            <a:lvl1pPr>
              <a:defRPr sz="1001"/>
            </a:lvl1pPr>
          </a:lstStyle>
          <a:p>
            <a:pPr lvl="0"/>
            <a:r>
              <a:rPr lang="en-US"/>
              <a:t>Click to</a:t>
            </a:r>
          </a:p>
        </p:txBody>
      </p:sp>
      <p:sp>
        <p:nvSpPr>
          <p:cNvPr id="14" name="Content Placeholder 13">
            <a:extLst>
              <a:ext uri="{FF2B5EF4-FFF2-40B4-BE49-F238E27FC236}">
                <a16:creationId xmlns:a16="http://schemas.microsoft.com/office/drawing/2014/main" id="{84401AA5-0D42-45DD-B67B-53C19F299623}"/>
              </a:ext>
            </a:extLst>
          </p:cNvPr>
          <p:cNvSpPr>
            <a:spLocks noGrp="1"/>
          </p:cNvSpPr>
          <p:nvPr>
            <p:ph sz="quarter" idx="15"/>
          </p:nvPr>
        </p:nvSpPr>
        <p:spPr>
          <a:xfrm>
            <a:off x="9097963" y="1844675"/>
            <a:ext cx="1393826" cy="138628"/>
          </a:xfrm>
        </p:spPr>
        <p:txBody>
          <a:bodyPr/>
          <a:lstStyle>
            <a:lvl1pPr>
              <a:defRPr sz="1001"/>
            </a:lvl1pPr>
          </a:lstStyle>
          <a:p>
            <a:pPr lvl="0"/>
            <a:r>
              <a:rPr lang="en-US"/>
              <a:t>Click to</a:t>
            </a:r>
          </a:p>
        </p:txBody>
      </p:sp>
      <p:sp>
        <p:nvSpPr>
          <p:cNvPr id="16" name="Content Placeholder 15">
            <a:extLst>
              <a:ext uri="{FF2B5EF4-FFF2-40B4-BE49-F238E27FC236}">
                <a16:creationId xmlns:a16="http://schemas.microsoft.com/office/drawing/2014/main" id="{777080CA-61D1-46C1-AB43-7BA9422F898E}"/>
              </a:ext>
            </a:extLst>
          </p:cNvPr>
          <p:cNvSpPr>
            <a:spLocks noGrp="1"/>
          </p:cNvSpPr>
          <p:nvPr>
            <p:ph sz="quarter" idx="16"/>
          </p:nvPr>
        </p:nvSpPr>
        <p:spPr>
          <a:xfrm>
            <a:off x="557220" y="2401889"/>
            <a:ext cx="1565275" cy="138628"/>
          </a:xfrm>
        </p:spPr>
        <p:txBody>
          <a:bodyPr/>
          <a:lstStyle>
            <a:lvl1pPr>
              <a:defRPr sz="1001"/>
            </a:lvl1pPr>
          </a:lstStyle>
          <a:p>
            <a:pPr lvl="0"/>
            <a:r>
              <a:rPr lang="en-US"/>
              <a:t>Click to</a:t>
            </a:r>
          </a:p>
        </p:txBody>
      </p:sp>
      <p:sp>
        <p:nvSpPr>
          <p:cNvPr id="18" name="Content Placeholder 17">
            <a:extLst>
              <a:ext uri="{FF2B5EF4-FFF2-40B4-BE49-F238E27FC236}">
                <a16:creationId xmlns:a16="http://schemas.microsoft.com/office/drawing/2014/main" id="{C6B010EA-3AC4-4EB3-B467-6656AAC19D57}"/>
              </a:ext>
            </a:extLst>
          </p:cNvPr>
          <p:cNvSpPr>
            <a:spLocks noGrp="1"/>
          </p:cNvSpPr>
          <p:nvPr>
            <p:ph sz="quarter" idx="17"/>
          </p:nvPr>
        </p:nvSpPr>
        <p:spPr>
          <a:xfrm>
            <a:off x="2603502" y="2401890"/>
            <a:ext cx="1301749" cy="138628"/>
          </a:xfrm>
        </p:spPr>
        <p:txBody>
          <a:bodyPr/>
          <a:lstStyle>
            <a:lvl1pPr>
              <a:defRPr sz="1001"/>
            </a:lvl1pPr>
          </a:lstStyle>
          <a:p>
            <a:pPr lvl="0"/>
            <a:r>
              <a:rPr lang="en-US"/>
              <a:t>Click to</a:t>
            </a:r>
          </a:p>
        </p:txBody>
      </p:sp>
      <p:sp>
        <p:nvSpPr>
          <p:cNvPr id="20" name="Content Placeholder 19">
            <a:extLst>
              <a:ext uri="{FF2B5EF4-FFF2-40B4-BE49-F238E27FC236}">
                <a16:creationId xmlns:a16="http://schemas.microsoft.com/office/drawing/2014/main" id="{6712FE1B-C89E-48BC-8634-76C122CA87A5}"/>
              </a:ext>
            </a:extLst>
          </p:cNvPr>
          <p:cNvSpPr>
            <a:spLocks noGrp="1"/>
          </p:cNvSpPr>
          <p:nvPr>
            <p:ph sz="quarter" idx="18"/>
          </p:nvPr>
        </p:nvSpPr>
        <p:spPr>
          <a:xfrm>
            <a:off x="4246564" y="2401890"/>
            <a:ext cx="1162050" cy="138628"/>
          </a:xfrm>
        </p:spPr>
        <p:txBody>
          <a:bodyPr/>
          <a:lstStyle>
            <a:lvl1pPr>
              <a:defRPr sz="1001"/>
            </a:lvl1pPr>
          </a:lstStyle>
          <a:p>
            <a:pPr lvl="0"/>
            <a:r>
              <a:rPr lang="en-US"/>
              <a:t>Click to</a:t>
            </a:r>
          </a:p>
        </p:txBody>
      </p:sp>
      <p:sp>
        <p:nvSpPr>
          <p:cNvPr id="22" name="Content Placeholder 21">
            <a:extLst>
              <a:ext uri="{FF2B5EF4-FFF2-40B4-BE49-F238E27FC236}">
                <a16:creationId xmlns:a16="http://schemas.microsoft.com/office/drawing/2014/main" id="{17E292B1-F399-40EE-9A09-1309191DE526}"/>
              </a:ext>
            </a:extLst>
          </p:cNvPr>
          <p:cNvSpPr>
            <a:spLocks noGrp="1"/>
          </p:cNvSpPr>
          <p:nvPr>
            <p:ph sz="quarter" idx="19"/>
          </p:nvPr>
        </p:nvSpPr>
        <p:spPr>
          <a:xfrm>
            <a:off x="5827716" y="2401890"/>
            <a:ext cx="1162050" cy="138628"/>
          </a:xfrm>
        </p:spPr>
        <p:txBody>
          <a:bodyPr/>
          <a:lstStyle>
            <a:lvl1pPr>
              <a:defRPr sz="1001"/>
            </a:lvl1pPr>
          </a:lstStyle>
          <a:p>
            <a:pPr lvl="0"/>
            <a:r>
              <a:rPr lang="en-US"/>
              <a:t>Click to</a:t>
            </a:r>
          </a:p>
        </p:txBody>
      </p:sp>
      <p:sp>
        <p:nvSpPr>
          <p:cNvPr id="24" name="Content Placeholder 23">
            <a:extLst>
              <a:ext uri="{FF2B5EF4-FFF2-40B4-BE49-F238E27FC236}">
                <a16:creationId xmlns:a16="http://schemas.microsoft.com/office/drawing/2014/main" id="{F30FDCD7-827F-41FA-96BE-A63CF8C948AD}"/>
              </a:ext>
            </a:extLst>
          </p:cNvPr>
          <p:cNvSpPr>
            <a:spLocks noGrp="1"/>
          </p:cNvSpPr>
          <p:nvPr>
            <p:ph sz="quarter" idx="20"/>
          </p:nvPr>
        </p:nvSpPr>
        <p:spPr>
          <a:xfrm>
            <a:off x="7408868" y="2401890"/>
            <a:ext cx="1162050" cy="138628"/>
          </a:xfrm>
        </p:spPr>
        <p:txBody>
          <a:bodyPr/>
          <a:lstStyle>
            <a:lvl1pPr>
              <a:defRPr sz="1001"/>
            </a:lvl1pPr>
          </a:lstStyle>
          <a:p>
            <a:pPr lvl="0"/>
            <a:r>
              <a:rPr lang="en-US"/>
              <a:t>Click to</a:t>
            </a:r>
          </a:p>
        </p:txBody>
      </p:sp>
      <p:sp>
        <p:nvSpPr>
          <p:cNvPr id="26" name="Content Placeholder 25">
            <a:extLst>
              <a:ext uri="{FF2B5EF4-FFF2-40B4-BE49-F238E27FC236}">
                <a16:creationId xmlns:a16="http://schemas.microsoft.com/office/drawing/2014/main" id="{CE104A62-B8F6-454D-B026-24AC517F10DE}"/>
              </a:ext>
            </a:extLst>
          </p:cNvPr>
          <p:cNvSpPr>
            <a:spLocks noGrp="1"/>
          </p:cNvSpPr>
          <p:nvPr>
            <p:ph sz="quarter" idx="21"/>
          </p:nvPr>
        </p:nvSpPr>
        <p:spPr>
          <a:xfrm>
            <a:off x="9097963" y="2401889"/>
            <a:ext cx="1393826" cy="138628"/>
          </a:xfrm>
        </p:spPr>
        <p:txBody>
          <a:bodyPr/>
          <a:lstStyle>
            <a:lvl1pPr>
              <a:defRPr sz="1001"/>
            </a:lvl1pPr>
          </a:lstStyle>
          <a:p>
            <a:pPr lvl="0"/>
            <a:r>
              <a:rPr lang="en-US"/>
              <a:t>Click to</a:t>
            </a:r>
          </a:p>
        </p:txBody>
      </p:sp>
      <p:sp>
        <p:nvSpPr>
          <p:cNvPr id="28" name="Content Placeholder 27">
            <a:extLst>
              <a:ext uri="{FF2B5EF4-FFF2-40B4-BE49-F238E27FC236}">
                <a16:creationId xmlns:a16="http://schemas.microsoft.com/office/drawing/2014/main" id="{4AE961AF-6CBD-4A8B-B63E-243D3334A825}"/>
              </a:ext>
            </a:extLst>
          </p:cNvPr>
          <p:cNvSpPr>
            <a:spLocks noGrp="1"/>
          </p:cNvSpPr>
          <p:nvPr>
            <p:ph sz="quarter" idx="22"/>
          </p:nvPr>
        </p:nvSpPr>
        <p:spPr>
          <a:xfrm>
            <a:off x="557220" y="3036889"/>
            <a:ext cx="1565275" cy="138628"/>
          </a:xfrm>
        </p:spPr>
        <p:txBody>
          <a:bodyPr/>
          <a:lstStyle>
            <a:lvl1pPr>
              <a:defRPr sz="1001"/>
            </a:lvl1pPr>
          </a:lstStyle>
          <a:p>
            <a:pPr lvl="0"/>
            <a:r>
              <a:rPr lang="en-US"/>
              <a:t>Click to</a:t>
            </a:r>
          </a:p>
        </p:txBody>
      </p:sp>
      <p:sp>
        <p:nvSpPr>
          <p:cNvPr id="30" name="Content Placeholder 29">
            <a:extLst>
              <a:ext uri="{FF2B5EF4-FFF2-40B4-BE49-F238E27FC236}">
                <a16:creationId xmlns:a16="http://schemas.microsoft.com/office/drawing/2014/main" id="{44FFF6A2-F27B-4509-874C-066AE21C550A}"/>
              </a:ext>
            </a:extLst>
          </p:cNvPr>
          <p:cNvSpPr>
            <a:spLocks noGrp="1"/>
          </p:cNvSpPr>
          <p:nvPr>
            <p:ph sz="quarter" idx="23"/>
          </p:nvPr>
        </p:nvSpPr>
        <p:spPr>
          <a:xfrm>
            <a:off x="2603502" y="3036890"/>
            <a:ext cx="1301749" cy="138628"/>
          </a:xfrm>
        </p:spPr>
        <p:txBody>
          <a:bodyPr/>
          <a:lstStyle>
            <a:lvl1pPr>
              <a:defRPr sz="1001"/>
            </a:lvl1pPr>
          </a:lstStyle>
          <a:p>
            <a:pPr lvl="0"/>
            <a:r>
              <a:rPr lang="en-US"/>
              <a:t>Click to</a:t>
            </a:r>
          </a:p>
        </p:txBody>
      </p:sp>
      <p:sp>
        <p:nvSpPr>
          <p:cNvPr id="32" name="Content Placeholder 31">
            <a:extLst>
              <a:ext uri="{FF2B5EF4-FFF2-40B4-BE49-F238E27FC236}">
                <a16:creationId xmlns:a16="http://schemas.microsoft.com/office/drawing/2014/main" id="{C986801A-E987-4522-A51C-874B90250324}"/>
              </a:ext>
            </a:extLst>
          </p:cNvPr>
          <p:cNvSpPr>
            <a:spLocks noGrp="1"/>
          </p:cNvSpPr>
          <p:nvPr>
            <p:ph sz="quarter" idx="24"/>
          </p:nvPr>
        </p:nvSpPr>
        <p:spPr>
          <a:xfrm>
            <a:off x="4246566" y="3036889"/>
            <a:ext cx="1008062" cy="138628"/>
          </a:xfrm>
        </p:spPr>
        <p:txBody>
          <a:bodyPr/>
          <a:lstStyle>
            <a:lvl1pPr>
              <a:defRPr sz="1001"/>
            </a:lvl1pPr>
          </a:lstStyle>
          <a:p>
            <a:pPr lvl="0"/>
            <a:r>
              <a:rPr lang="en-US"/>
              <a:t>Click </a:t>
            </a:r>
          </a:p>
        </p:txBody>
      </p:sp>
      <p:sp>
        <p:nvSpPr>
          <p:cNvPr id="34" name="Content Placeholder 33">
            <a:extLst>
              <a:ext uri="{FF2B5EF4-FFF2-40B4-BE49-F238E27FC236}">
                <a16:creationId xmlns:a16="http://schemas.microsoft.com/office/drawing/2014/main" id="{2F3516F4-8FCE-4D90-B1D0-05C01A94BA3C}"/>
              </a:ext>
            </a:extLst>
          </p:cNvPr>
          <p:cNvSpPr>
            <a:spLocks noGrp="1"/>
          </p:cNvSpPr>
          <p:nvPr>
            <p:ph sz="quarter" idx="25"/>
          </p:nvPr>
        </p:nvSpPr>
        <p:spPr>
          <a:xfrm>
            <a:off x="5626101" y="3036889"/>
            <a:ext cx="1363662" cy="138628"/>
          </a:xfrm>
        </p:spPr>
        <p:txBody>
          <a:bodyPr/>
          <a:lstStyle>
            <a:lvl1pPr>
              <a:defRPr sz="1001"/>
            </a:lvl1pPr>
          </a:lstStyle>
          <a:p>
            <a:pPr lvl="0"/>
            <a:r>
              <a:rPr lang="en-US"/>
              <a:t>Click to</a:t>
            </a:r>
          </a:p>
        </p:txBody>
      </p:sp>
      <p:sp>
        <p:nvSpPr>
          <p:cNvPr id="36" name="Content Placeholder 35">
            <a:extLst>
              <a:ext uri="{FF2B5EF4-FFF2-40B4-BE49-F238E27FC236}">
                <a16:creationId xmlns:a16="http://schemas.microsoft.com/office/drawing/2014/main" id="{9FC97F6D-0B23-4667-9C85-C118E08374CC}"/>
              </a:ext>
            </a:extLst>
          </p:cNvPr>
          <p:cNvSpPr>
            <a:spLocks noGrp="1"/>
          </p:cNvSpPr>
          <p:nvPr>
            <p:ph sz="quarter" idx="26"/>
          </p:nvPr>
        </p:nvSpPr>
        <p:spPr>
          <a:xfrm>
            <a:off x="7283451" y="3036889"/>
            <a:ext cx="1363662" cy="138628"/>
          </a:xfrm>
        </p:spPr>
        <p:txBody>
          <a:bodyPr/>
          <a:lstStyle>
            <a:lvl1pPr>
              <a:defRPr sz="1001"/>
            </a:lvl1pPr>
          </a:lstStyle>
          <a:p>
            <a:pPr lvl="0"/>
            <a:r>
              <a:rPr lang="en-US"/>
              <a:t>Click to</a:t>
            </a:r>
          </a:p>
        </p:txBody>
      </p:sp>
      <p:sp>
        <p:nvSpPr>
          <p:cNvPr id="38" name="Content Placeholder 37">
            <a:extLst>
              <a:ext uri="{FF2B5EF4-FFF2-40B4-BE49-F238E27FC236}">
                <a16:creationId xmlns:a16="http://schemas.microsoft.com/office/drawing/2014/main" id="{934A7382-BB0E-4655-9DAB-53DBE24319EA}"/>
              </a:ext>
            </a:extLst>
          </p:cNvPr>
          <p:cNvSpPr>
            <a:spLocks noGrp="1"/>
          </p:cNvSpPr>
          <p:nvPr>
            <p:ph sz="quarter" idx="27"/>
          </p:nvPr>
        </p:nvSpPr>
        <p:spPr>
          <a:xfrm>
            <a:off x="9097969" y="3036889"/>
            <a:ext cx="1577975" cy="138628"/>
          </a:xfrm>
        </p:spPr>
        <p:txBody>
          <a:bodyPr/>
          <a:lstStyle>
            <a:lvl1pPr>
              <a:defRPr sz="1001"/>
            </a:lvl1pPr>
          </a:lstStyle>
          <a:p>
            <a:pPr lvl="0"/>
            <a:r>
              <a:rPr lang="en-US"/>
              <a:t>Click to</a:t>
            </a:r>
          </a:p>
        </p:txBody>
      </p:sp>
      <p:sp>
        <p:nvSpPr>
          <p:cNvPr id="40" name="Content Placeholder 39">
            <a:extLst>
              <a:ext uri="{FF2B5EF4-FFF2-40B4-BE49-F238E27FC236}">
                <a16:creationId xmlns:a16="http://schemas.microsoft.com/office/drawing/2014/main" id="{97C2F11A-5DAD-4C23-BE68-86A0F9F6570C}"/>
              </a:ext>
            </a:extLst>
          </p:cNvPr>
          <p:cNvSpPr>
            <a:spLocks noGrp="1"/>
          </p:cNvSpPr>
          <p:nvPr>
            <p:ph sz="quarter" idx="28"/>
          </p:nvPr>
        </p:nvSpPr>
        <p:spPr>
          <a:xfrm>
            <a:off x="557220" y="3641727"/>
            <a:ext cx="1565275" cy="138628"/>
          </a:xfrm>
        </p:spPr>
        <p:txBody>
          <a:bodyPr/>
          <a:lstStyle>
            <a:lvl1pPr>
              <a:defRPr sz="1001"/>
            </a:lvl1pPr>
          </a:lstStyle>
          <a:p>
            <a:pPr lvl="0"/>
            <a:r>
              <a:rPr lang="en-US"/>
              <a:t>Click to</a:t>
            </a:r>
          </a:p>
        </p:txBody>
      </p:sp>
      <p:sp>
        <p:nvSpPr>
          <p:cNvPr id="42" name="Content Placeholder 41">
            <a:extLst>
              <a:ext uri="{FF2B5EF4-FFF2-40B4-BE49-F238E27FC236}">
                <a16:creationId xmlns:a16="http://schemas.microsoft.com/office/drawing/2014/main" id="{E1A56A9B-FEE8-4A60-9AAA-91A8B7B5093C}"/>
              </a:ext>
            </a:extLst>
          </p:cNvPr>
          <p:cNvSpPr>
            <a:spLocks noGrp="1"/>
          </p:cNvSpPr>
          <p:nvPr>
            <p:ph sz="quarter" idx="29"/>
          </p:nvPr>
        </p:nvSpPr>
        <p:spPr>
          <a:xfrm>
            <a:off x="2603502" y="3641727"/>
            <a:ext cx="1301749" cy="138628"/>
          </a:xfrm>
        </p:spPr>
        <p:txBody>
          <a:bodyPr/>
          <a:lstStyle>
            <a:lvl1pPr>
              <a:defRPr sz="1001"/>
            </a:lvl1pPr>
          </a:lstStyle>
          <a:p>
            <a:pPr lvl="0"/>
            <a:r>
              <a:rPr lang="en-US"/>
              <a:t>Click to</a:t>
            </a:r>
          </a:p>
        </p:txBody>
      </p:sp>
      <p:sp>
        <p:nvSpPr>
          <p:cNvPr id="44" name="Content Placeholder 43">
            <a:extLst>
              <a:ext uri="{FF2B5EF4-FFF2-40B4-BE49-F238E27FC236}">
                <a16:creationId xmlns:a16="http://schemas.microsoft.com/office/drawing/2014/main" id="{FE0FE917-3B9F-4DC7-8C51-7B0B55C90C81}"/>
              </a:ext>
            </a:extLst>
          </p:cNvPr>
          <p:cNvSpPr>
            <a:spLocks noGrp="1"/>
          </p:cNvSpPr>
          <p:nvPr>
            <p:ph sz="quarter" idx="30"/>
          </p:nvPr>
        </p:nvSpPr>
        <p:spPr>
          <a:xfrm>
            <a:off x="4246564" y="3641727"/>
            <a:ext cx="1162050" cy="138628"/>
          </a:xfrm>
        </p:spPr>
        <p:txBody>
          <a:bodyPr/>
          <a:lstStyle>
            <a:lvl1pPr>
              <a:defRPr sz="1001"/>
            </a:lvl1pPr>
          </a:lstStyle>
          <a:p>
            <a:pPr lvl="0"/>
            <a:r>
              <a:rPr lang="en-US"/>
              <a:t>Click to</a:t>
            </a:r>
          </a:p>
        </p:txBody>
      </p:sp>
      <p:sp>
        <p:nvSpPr>
          <p:cNvPr id="46" name="Content Placeholder 45">
            <a:extLst>
              <a:ext uri="{FF2B5EF4-FFF2-40B4-BE49-F238E27FC236}">
                <a16:creationId xmlns:a16="http://schemas.microsoft.com/office/drawing/2014/main" id="{9AB3526F-64A1-45CD-AC6D-C6C504F77126}"/>
              </a:ext>
            </a:extLst>
          </p:cNvPr>
          <p:cNvSpPr>
            <a:spLocks noGrp="1"/>
          </p:cNvSpPr>
          <p:nvPr>
            <p:ph sz="quarter" idx="31"/>
          </p:nvPr>
        </p:nvSpPr>
        <p:spPr>
          <a:xfrm>
            <a:off x="5626101" y="3641727"/>
            <a:ext cx="1363662" cy="138628"/>
          </a:xfrm>
        </p:spPr>
        <p:txBody>
          <a:bodyPr/>
          <a:lstStyle>
            <a:lvl1pPr>
              <a:defRPr sz="1001"/>
            </a:lvl1pPr>
          </a:lstStyle>
          <a:p>
            <a:pPr lvl="0"/>
            <a:r>
              <a:rPr lang="en-US"/>
              <a:t>Click to</a:t>
            </a:r>
          </a:p>
        </p:txBody>
      </p:sp>
      <p:sp>
        <p:nvSpPr>
          <p:cNvPr id="48" name="Content Placeholder 47">
            <a:extLst>
              <a:ext uri="{FF2B5EF4-FFF2-40B4-BE49-F238E27FC236}">
                <a16:creationId xmlns:a16="http://schemas.microsoft.com/office/drawing/2014/main" id="{5AD3EDF9-5563-4BD1-BD1F-84070D9F7D01}"/>
              </a:ext>
            </a:extLst>
          </p:cNvPr>
          <p:cNvSpPr>
            <a:spLocks noGrp="1"/>
          </p:cNvSpPr>
          <p:nvPr>
            <p:ph sz="quarter" idx="32"/>
          </p:nvPr>
        </p:nvSpPr>
        <p:spPr>
          <a:xfrm>
            <a:off x="7264404" y="3641727"/>
            <a:ext cx="1363662" cy="138628"/>
          </a:xfrm>
        </p:spPr>
        <p:txBody>
          <a:bodyPr/>
          <a:lstStyle>
            <a:lvl1pPr>
              <a:defRPr sz="1001"/>
            </a:lvl1pPr>
          </a:lstStyle>
          <a:p>
            <a:pPr lvl="0"/>
            <a:r>
              <a:rPr lang="en-US"/>
              <a:t>Click to</a:t>
            </a:r>
          </a:p>
        </p:txBody>
      </p:sp>
      <p:sp>
        <p:nvSpPr>
          <p:cNvPr id="50" name="Content Placeholder 49">
            <a:extLst>
              <a:ext uri="{FF2B5EF4-FFF2-40B4-BE49-F238E27FC236}">
                <a16:creationId xmlns:a16="http://schemas.microsoft.com/office/drawing/2014/main" id="{28D59EC5-6918-414A-8C65-D81605AB37CD}"/>
              </a:ext>
            </a:extLst>
          </p:cNvPr>
          <p:cNvSpPr>
            <a:spLocks noGrp="1"/>
          </p:cNvSpPr>
          <p:nvPr>
            <p:ph sz="quarter" idx="33"/>
          </p:nvPr>
        </p:nvSpPr>
        <p:spPr>
          <a:xfrm>
            <a:off x="9097969" y="3641727"/>
            <a:ext cx="1577975" cy="138628"/>
          </a:xfrm>
        </p:spPr>
        <p:txBody>
          <a:bodyPr/>
          <a:lstStyle>
            <a:lvl1pPr>
              <a:defRPr sz="1001"/>
            </a:lvl1pPr>
          </a:lstStyle>
          <a:p>
            <a:pPr lvl="0"/>
            <a:r>
              <a:rPr lang="en-US"/>
              <a:t>Click to</a:t>
            </a:r>
          </a:p>
        </p:txBody>
      </p:sp>
      <p:sp>
        <p:nvSpPr>
          <p:cNvPr id="52" name="Content Placeholder 51">
            <a:extLst>
              <a:ext uri="{FF2B5EF4-FFF2-40B4-BE49-F238E27FC236}">
                <a16:creationId xmlns:a16="http://schemas.microsoft.com/office/drawing/2014/main" id="{C7D68501-5F41-4185-B5C0-910CBB60310B}"/>
              </a:ext>
            </a:extLst>
          </p:cNvPr>
          <p:cNvSpPr>
            <a:spLocks noGrp="1"/>
          </p:cNvSpPr>
          <p:nvPr>
            <p:ph sz="quarter" idx="34"/>
          </p:nvPr>
        </p:nvSpPr>
        <p:spPr>
          <a:xfrm>
            <a:off x="557220" y="4230689"/>
            <a:ext cx="1565275" cy="138628"/>
          </a:xfrm>
        </p:spPr>
        <p:txBody>
          <a:bodyPr/>
          <a:lstStyle>
            <a:lvl1pPr>
              <a:defRPr sz="1001"/>
            </a:lvl1pPr>
          </a:lstStyle>
          <a:p>
            <a:pPr lvl="0"/>
            <a:r>
              <a:rPr lang="en-US"/>
              <a:t>Click to</a:t>
            </a:r>
          </a:p>
        </p:txBody>
      </p:sp>
      <p:sp>
        <p:nvSpPr>
          <p:cNvPr id="54" name="Content Placeholder 53">
            <a:extLst>
              <a:ext uri="{FF2B5EF4-FFF2-40B4-BE49-F238E27FC236}">
                <a16:creationId xmlns:a16="http://schemas.microsoft.com/office/drawing/2014/main" id="{E3F070A4-4FAF-4FC1-9A2C-CA09AC36F5B2}"/>
              </a:ext>
            </a:extLst>
          </p:cNvPr>
          <p:cNvSpPr>
            <a:spLocks noGrp="1"/>
          </p:cNvSpPr>
          <p:nvPr>
            <p:ph sz="quarter" idx="35"/>
          </p:nvPr>
        </p:nvSpPr>
        <p:spPr>
          <a:xfrm>
            <a:off x="2603502" y="4230690"/>
            <a:ext cx="1301749" cy="138628"/>
          </a:xfrm>
        </p:spPr>
        <p:txBody>
          <a:bodyPr/>
          <a:lstStyle>
            <a:lvl1pPr>
              <a:defRPr sz="1001"/>
            </a:lvl1pPr>
          </a:lstStyle>
          <a:p>
            <a:pPr lvl="0"/>
            <a:r>
              <a:rPr lang="en-US"/>
              <a:t>Click to</a:t>
            </a:r>
          </a:p>
        </p:txBody>
      </p:sp>
      <p:sp>
        <p:nvSpPr>
          <p:cNvPr id="56" name="Content Placeholder 55">
            <a:extLst>
              <a:ext uri="{FF2B5EF4-FFF2-40B4-BE49-F238E27FC236}">
                <a16:creationId xmlns:a16="http://schemas.microsoft.com/office/drawing/2014/main" id="{1844F7EB-CB20-44CD-9C51-D29BDCF26C52}"/>
              </a:ext>
            </a:extLst>
          </p:cNvPr>
          <p:cNvSpPr>
            <a:spLocks noGrp="1"/>
          </p:cNvSpPr>
          <p:nvPr>
            <p:ph sz="quarter" idx="36"/>
          </p:nvPr>
        </p:nvSpPr>
        <p:spPr>
          <a:xfrm>
            <a:off x="4246564" y="4230690"/>
            <a:ext cx="1301749" cy="138628"/>
          </a:xfrm>
        </p:spPr>
        <p:txBody>
          <a:bodyPr/>
          <a:lstStyle>
            <a:lvl1pPr>
              <a:defRPr sz="1001"/>
            </a:lvl1pPr>
          </a:lstStyle>
          <a:p>
            <a:pPr lvl="0"/>
            <a:r>
              <a:rPr lang="en-US"/>
              <a:t>Click to</a:t>
            </a:r>
          </a:p>
        </p:txBody>
      </p:sp>
      <p:sp>
        <p:nvSpPr>
          <p:cNvPr id="58" name="Content Placeholder 57">
            <a:extLst>
              <a:ext uri="{FF2B5EF4-FFF2-40B4-BE49-F238E27FC236}">
                <a16:creationId xmlns:a16="http://schemas.microsoft.com/office/drawing/2014/main" id="{50EF5253-AF9E-4E66-A107-D429FD1B8B6F}"/>
              </a:ext>
            </a:extLst>
          </p:cNvPr>
          <p:cNvSpPr>
            <a:spLocks noGrp="1"/>
          </p:cNvSpPr>
          <p:nvPr>
            <p:ph sz="quarter" idx="37"/>
          </p:nvPr>
        </p:nvSpPr>
        <p:spPr>
          <a:xfrm>
            <a:off x="5827714" y="4230690"/>
            <a:ext cx="1301749" cy="138628"/>
          </a:xfrm>
        </p:spPr>
        <p:txBody>
          <a:bodyPr/>
          <a:lstStyle>
            <a:lvl1pPr>
              <a:defRPr sz="1001"/>
            </a:lvl1pPr>
          </a:lstStyle>
          <a:p>
            <a:pPr lvl="0"/>
            <a:r>
              <a:rPr lang="en-US"/>
              <a:t>Click to</a:t>
            </a:r>
          </a:p>
        </p:txBody>
      </p:sp>
      <p:sp>
        <p:nvSpPr>
          <p:cNvPr id="4" name="Text Placeholder 3">
            <a:extLst>
              <a:ext uri="{FF2B5EF4-FFF2-40B4-BE49-F238E27FC236}">
                <a16:creationId xmlns:a16="http://schemas.microsoft.com/office/drawing/2014/main" id="{7CB430EC-B278-40DF-81DC-F0526BFCF976}"/>
              </a:ext>
            </a:extLst>
          </p:cNvPr>
          <p:cNvSpPr>
            <a:spLocks noGrp="1"/>
          </p:cNvSpPr>
          <p:nvPr>
            <p:ph type="body" sz="quarter" idx="38"/>
          </p:nvPr>
        </p:nvSpPr>
        <p:spPr>
          <a:xfrm>
            <a:off x="447675" y="655640"/>
            <a:ext cx="2613026"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5E73358-5F26-4A56-AFA7-B2646929C27A}"/>
              </a:ext>
            </a:extLst>
          </p:cNvPr>
          <p:cNvSpPr>
            <a:spLocks noGrp="1"/>
          </p:cNvSpPr>
          <p:nvPr>
            <p:ph type="body" sz="quarter" idx="39"/>
          </p:nvPr>
        </p:nvSpPr>
        <p:spPr>
          <a:xfrm>
            <a:off x="3678238" y="576263"/>
            <a:ext cx="2244725"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85CD86D1-EF92-45BF-9CEA-FA8A87C41505}"/>
              </a:ext>
            </a:extLst>
          </p:cNvPr>
          <p:cNvSpPr>
            <a:spLocks noGrp="1"/>
          </p:cNvSpPr>
          <p:nvPr>
            <p:ph type="body" sz="quarter" idx="40"/>
          </p:nvPr>
        </p:nvSpPr>
        <p:spPr>
          <a:xfrm>
            <a:off x="6450021" y="477841"/>
            <a:ext cx="1889125"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4A75AD10-2FDF-4B95-8E07-8F0FC5C648B8}"/>
              </a:ext>
            </a:extLst>
          </p:cNvPr>
          <p:cNvSpPr>
            <a:spLocks noGrp="1"/>
          </p:cNvSpPr>
          <p:nvPr>
            <p:ph type="body" sz="quarter" idx="41"/>
          </p:nvPr>
        </p:nvSpPr>
        <p:spPr>
          <a:xfrm>
            <a:off x="8775706" y="477841"/>
            <a:ext cx="1889125"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a:extLst>
              <a:ext uri="{FF2B5EF4-FFF2-40B4-BE49-F238E27FC236}">
                <a16:creationId xmlns:a16="http://schemas.microsoft.com/office/drawing/2014/main" id="{ED58BF48-9FAC-4826-9222-CBC138BC9E29}"/>
              </a:ext>
            </a:extLst>
          </p:cNvPr>
          <p:cNvSpPr>
            <a:spLocks noGrp="1"/>
          </p:cNvSpPr>
          <p:nvPr>
            <p:ph type="body" sz="quarter" idx="42"/>
          </p:nvPr>
        </p:nvSpPr>
        <p:spPr>
          <a:xfrm>
            <a:off x="1728728" y="4516112"/>
            <a:ext cx="1941513"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2">
            <a:extLst>
              <a:ext uri="{FF2B5EF4-FFF2-40B4-BE49-F238E27FC236}">
                <a16:creationId xmlns:a16="http://schemas.microsoft.com/office/drawing/2014/main" id="{624AFF3E-2DB5-4059-B83D-77B0248CD2ED}"/>
              </a:ext>
            </a:extLst>
          </p:cNvPr>
          <p:cNvSpPr>
            <a:spLocks noGrp="1"/>
          </p:cNvSpPr>
          <p:nvPr>
            <p:ph type="body" sz="quarter" idx="43"/>
          </p:nvPr>
        </p:nvSpPr>
        <p:spPr>
          <a:xfrm>
            <a:off x="2589213" y="719139"/>
            <a:ext cx="1562100" cy="831766"/>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6">
            <a:extLst>
              <a:ext uri="{FF2B5EF4-FFF2-40B4-BE49-F238E27FC236}">
                <a16:creationId xmlns:a16="http://schemas.microsoft.com/office/drawing/2014/main" id="{3900F38D-F769-4F8B-B9D6-A86558C7FF29}"/>
              </a:ext>
            </a:extLst>
          </p:cNvPr>
          <p:cNvSpPr>
            <a:spLocks noGrp="1"/>
          </p:cNvSpPr>
          <p:nvPr>
            <p:ph type="body" sz="quarter" idx="44"/>
          </p:nvPr>
        </p:nvSpPr>
        <p:spPr>
          <a:xfrm>
            <a:off x="7283455" y="4434601"/>
            <a:ext cx="1797051"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55ECFDA5-363B-4EF9-A3B9-24A3A4B0AA0F}"/>
              </a:ext>
            </a:extLst>
          </p:cNvPr>
          <p:cNvSpPr>
            <a:spLocks noGrp="1"/>
          </p:cNvSpPr>
          <p:nvPr>
            <p:ph type="body" sz="quarter" idx="45"/>
          </p:nvPr>
        </p:nvSpPr>
        <p:spPr>
          <a:xfrm>
            <a:off x="6657981" y="636591"/>
            <a:ext cx="1643063" cy="831766"/>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34">
            <a:extLst>
              <a:ext uri="{FF2B5EF4-FFF2-40B4-BE49-F238E27FC236}">
                <a16:creationId xmlns:a16="http://schemas.microsoft.com/office/drawing/2014/main" id="{C943EDF1-AB64-44CF-B226-630CB2423AE8}"/>
              </a:ext>
            </a:extLst>
          </p:cNvPr>
          <p:cNvSpPr>
            <a:spLocks noGrp="1"/>
          </p:cNvSpPr>
          <p:nvPr>
            <p:ph type="body" sz="quarter" idx="46"/>
          </p:nvPr>
        </p:nvSpPr>
        <p:spPr>
          <a:xfrm>
            <a:off x="9641278" y="3532797"/>
            <a:ext cx="1643061" cy="831766"/>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38">
            <a:extLst>
              <a:ext uri="{FF2B5EF4-FFF2-40B4-BE49-F238E27FC236}">
                <a16:creationId xmlns:a16="http://schemas.microsoft.com/office/drawing/2014/main" id="{F958B20C-401D-4BF4-B23D-DC682A28FD13}"/>
              </a:ext>
            </a:extLst>
          </p:cNvPr>
          <p:cNvSpPr>
            <a:spLocks noGrp="1"/>
          </p:cNvSpPr>
          <p:nvPr>
            <p:ph type="body" sz="quarter" idx="47"/>
          </p:nvPr>
        </p:nvSpPr>
        <p:spPr>
          <a:xfrm>
            <a:off x="668338" y="3205163"/>
            <a:ext cx="2373312"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 Placeholder 42">
            <a:extLst>
              <a:ext uri="{FF2B5EF4-FFF2-40B4-BE49-F238E27FC236}">
                <a16:creationId xmlns:a16="http://schemas.microsoft.com/office/drawing/2014/main" id="{5B37B813-D8D1-4F1C-859D-38862BB2AAD2}"/>
              </a:ext>
            </a:extLst>
          </p:cNvPr>
          <p:cNvSpPr>
            <a:spLocks noGrp="1"/>
          </p:cNvSpPr>
          <p:nvPr>
            <p:ph type="body" sz="quarter" idx="48"/>
          </p:nvPr>
        </p:nvSpPr>
        <p:spPr>
          <a:xfrm>
            <a:off x="3894145" y="2825750"/>
            <a:ext cx="2085975"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46">
            <a:extLst>
              <a:ext uri="{FF2B5EF4-FFF2-40B4-BE49-F238E27FC236}">
                <a16:creationId xmlns:a16="http://schemas.microsoft.com/office/drawing/2014/main" id="{051B04BC-C3AC-4FD0-B83F-F757A1187CE3}"/>
              </a:ext>
            </a:extLst>
          </p:cNvPr>
          <p:cNvSpPr>
            <a:spLocks noGrp="1"/>
          </p:cNvSpPr>
          <p:nvPr>
            <p:ph type="body" sz="quarter" idx="49"/>
          </p:nvPr>
        </p:nvSpPr>
        <p:spPr>
          <a:xfrm>
            <a:off x="591344" y="5205026"/>
            <a:ext cx="2527300"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Text Placeholder 50">
            <a:extLst>
              <a:ext uri="{FF2B5EF4-FFF2-40B4-BE49-F238E27FC236}">
                <a16:creationId xmlns:a16="http://schemas.microsoft.com/office/drawing/2014/main" id="{15E7402B-2F53-414B-84B0-3A8AFCFD525F}"/>
              </a:ext>
            </a:extLst>
          </p:cNvPr>
          <p:cNvSpPr>
            <a:spLocks noGrp="1"/>
          </p:cNvSpPr>
          <p:nvPr>
            <p:ph type="body" sz="quarter" idx="50"/>
          </p:nvPr>
        </p:nvSpPr>
        <p:spPr>
          <a:xfrm>
            <a:off x="3240784" y="5226738"/>
            <a:ext cx="1917700"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4">
            <a:extLst>
              <a:ext uri="{FF2B5EF4-FFF2-40B4-BE49-F238E27FC236}">
                <a16:creationId xmlns:a16="http://schemas.microsoft.com/office/drawing/2014/main" id="{C7662126-D4F6-459A-A8A7-1BDC974D4CB0}"/>
              </a:ext>
            </a:extLst>
          </p:cNvPr>
          <p:cNvSpPr>
            <a:spLocks noGrp="1"/>
          </p:cNvSpPr>
          <p:nvPr>
            <p:ph type="body" sz="quarter" idx="51"/>
          </p:nvPr>
        </p:nvSpPr>
        <p:spPr>
          <a:xfrm>
            <a:off x="5524856" y="5231722"/>
            <a:ext cx="1803401"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Text Placeholder 58">
            <a:extLst>
              <a:ext uri="{FF2B5EF4-FFF2-40B4-BE49-F238E27FC236}">
                <a16:creationId xmlns:a16="http://schemas.microsoft.com/office/drawing/2014/main" id="{7BFF50D0-0D08-43E8-9F30-0FC4CE456854}"/>
              </a:ext>
            </a:extLst>
          </p:cNvPr>
          <p:cNvSpPr>
            <a:spLocks noGrp="1"/>
          </p:cNvSpPr>
          <p:nvPr>
            <p:ph type="body" sz="quarter" idx="52"/>
          </p:nvPr>
        </p:nvSpPr>
        <p:spPr>
          <a:xfrm>
            <a:off x="7759700" y="5404533"/>
            <a:ext cx="2032000" cy="693138"/>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Text Placeholder 60">
            <a:extLst>
              <a:ext uri="{FF2B5EF4-FFF2-40B4-BE49-F238E27FC236}">
                <a16:creationId xmlns:a16="http://schemas.microsoft.com/office/drawing/2014/main" id="{D2F3F6EC-B3EB-40BB-9166-E1230F2DFA13}"/>
              </a:ext>
            </a:extLst>
          </p:cNvPr>
          <p:cNvSpPr>
            <a:spLocks noGrp="1"/>
          </p:cNvSpPr>
          <p:nvPr>
            <p:ph type="body" sz="quarter" idx="53"/>
          </p:nvPr>
        </p:nvSpPr>
        <p:spPr>
          <a:xfrm>
            <a:off x="9791708" y="4546498"/>
            <a:ext cx="1577975" cy="831766"/>
          </a:xfrm>
        </p:spPr>
        <p:txBody>
          <a:bodyPr/>
          <a:lstStyle>
            <a:lvl1pPr>
              <a:defRPr sz="1001"/>
            </a:lvl1pPr>
            <a:lvl2pPr>
              <a:defRPr sz="1001"/>
            </a:lvl2pPr>
            <a:lvl3pPr>
              <a:defRPr sz="1001"/>
            </a:lvl3pPr>
            <a:lvl4pPr>
              <a:defRPr sz="1001"/>
            </a:lvl4pPr>
            <a:lvl5pPr>
              <a:defRPr sz="10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9" name="Left Brace 178">
            <a:extLst>
              <a:ext uri="{FF2B5EF4-FFF2-40B4-BE49-F238E27FC236}">
                <a16:creationId xmlns:a16="http://schemas.microsoft.com/office/drawing/2014/main" id="{9112C41A-632B-435E-A35A-558C4593978B}"/>
              </a:ext>
              <a:ext uri="{C183D7F6-B498-43B3-948B-1728B52AA6E4}">
                <adec:decorative xmlns:adec="http://schemas.microsoft.com/office/drawing/2017/decorative" val="1"/>
              </a:ext>
            </a:extLst>
          </p:cNvPr>
          <p:cNvSpPr/>
          <p:nvPr/>
        </p:nvSpPr>
        <p:spPr>
          <a:xfrm>
            <a:off x="1531300" y="1107220"/>
            <a:ext cx="394857" cy="1823160"/>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83" name="Freeform 2">
            <a:extLst>
              <a:ext uri="{FF2B5EF4-FFF2-40B4-BE49-F238E27FC236}">
                <a16:creationId xmlns:a16="http://schemas.microsoft.com/office/drawing/2014/main" id="{10DE1FD7-102A-4469-AC25-E4777DCE5A39}"/>
              </a:ext>
              <a:ext uri="{C183D7F6-B498-43B3-948B-1728B52AA6E4}">
                <adec:decorative xmlns:adec="http://schemas.microsoft.com/office/drawing/2017/decorative" val="1"/>
              </a:ext>
            </a:extLst>
          </p:cNvPr>
          <p:cNvSpPr>
            <a:spLocks noChangeArrowheads="1"/>
          </p:cNvSpPr>
          <p:nvPr userDrawn="1"/>
        </p:nvSpPr>
        <p:spPr bwMode="auto">
          <a:xfrm>
            <a:off x="2140647" y="2939974"/>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67" rtl="0" eaLnBrk="1" fontAlgn="base" latinLnBrk="0" hangingPunct="1">
              <a:lnSpc>
                <a:spcPct val="100000"/>
              </a:lnSpc>
              <a:spcBef>
                <a:spcPct val="0"/>
              </a:spcBef>
              <a:spcAft>
                <a:spcPct val="0"/>
              </a:spcAft>
              <a:buClrTx/>
              <a:buSzTx/>
              <a:buFontTx/>
              <a:buNone/>
              <a:tabLst/>
              <a:defRPr/>
            </a:pPr>
            <a:endParaRPr kumimoji="0" lang="en-US" sz="1801"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80" name="Freeform 2">
            <a:extLst>
              <a:ext uri="{FF2B5EF4-FFF2-40B4-BE49-F238E27FC236}">
                <a16:creationId xmlns:a16="http://schemas.microsoft.com/office/drawing/2014/main" id="{186C7EC0-2168-42D5-ACE1-3BD67FF384BA}"/>
              </a:ext>
              <a:ext uri="{C183D7F6-B498-43B3-948B-1728B52AA6E4}">
                <adec:decorative xmlns:adec="http://schemas.microsoft.com/office/drawing/2017/decorative" val="1"/>
              </a:ext>
            </a:extLst>
          </p:cNvPr>
          <p:cNvSpPr>
            <a:spLocks noChangeArrowheads="1"/>
          </p:cNvSpPr>
          <p:nvPr/>
        </p:nvSpPr>
        <p:spPr bwMode="auto">
          <a:xfrm>
            <a:off x="2144676" y="2061034"/>
            <a:ext cx="8688192" cy="81017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67"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81" name="Freeform 2">
            <a:extLst>
              <a:ext uri="{FF2B5EF4-FFF2-40B4-BE49-F238E27FC236}">
                <a16:creationId xmlns:a16="http://schemas.microsoft.com/office/drawing/2014/main" id="{7999CC8F-8DDD-46DD-B513-4056953E0695}"/>
              </a:ext>
              <a:ext uri="{C183D7F6-B498-43B3-948B-1728B52AA6E4}">
                <adec:decorative xmlns:adec="http://schemas.microsoft.com/office/drawing/2017/decorative" val="1"/>
              </a:ext>
            </a:extLst>
          </p:cNvPr>
          <p:cNvSpPr>
            <a:spLocks noChangeArrowheads="1"/>
          </p:cNvSpPr>
          <p:nvPr/>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67"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a:ln>
                <a:noFill/>
              </a:ln>
              <a:solidFill>
                <a:srgbClr val="50E6FF"/>
              </a:solidFill>
              <a:effectLst/>
              <a:uLnTx/>
              <a:uFillTx/>
              <a:latin typeface="Segoe UI Semibold"/>
              <a:ea typeface="+mj-ea"/>
              <a:cs typeface="+mj-cs"/>
            </a:endParaRPr>
          </a:p>
        </p:txBody>
      </p:sp>
      <p:graphicFrame>
        <p:nvGraphicFramePr>
          <p:cNvPr id="177" name="Table 37">
            <a:extLst>
              <a:ext uri="{FF2B5EF4-FFF2-40B4-BE49-F238E27FC236}">
                <a16:creationId xmlns:a16="http://schemas.microsoft.com/office/drawing/2014/main" id="{526C5167-0CDA-42F9-BF9E-8AB074AFA06C}"/>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713554815"/>
              </p:ext>
            </p:extLst>
          </p:nvPr>
        </p:nvGraphicFramePr>
        <p:xfrm>
          <a:off x="2240283" y="2562683"/>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sp>
        <p:nvSpPr>
          <p:cNvPr id="184" name="Left Brace 183">
            <a:extLst>
              <a:ext uri="{FF2B5EF4-FFF2-40B4-BE49-F238E27FC236}">
                <a16:creationId xmlns:a16="http://schemas.microsoft.com/office/drawing/2014/main" id="{F8F30ACB-84C1-4A7E-87F3-05B72156DEA9}"/>
              </a:ext>
              <a:ext uri="{C183D7F6-B498-43B3-948B-1728B52AA6E4}">
                <adec:decorative xmlns:adec="http://schemas.microsoft.com/office/drawing/2017/decorative" val="1"/>
              </a:ext>
            </a:extLst>
          </p:cNvPr>
          <p:cNvSpPr/>
          <p:nvPr userDrawn="1"/>
        </p:nvSpPr>
        <p:spPr>
          <a:xfrm>
            <a:off x="1531300" y="3023906"/>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cxnSp>
        <p:nvCxnSpPr>
          <p:cNvPr id="158" name="Straight Connector 157">
            <a:extLst>
              <a:ext uri="{FF2B5EF4-FFF2-40B4-BE49-F238E27FC236}">
                <a16:creationId xmlns:a16="http://schemas.microsoft.com/office/drawing/2014/main" id="{E5E29B85-4788-46A5-A42F-D847B43E7AD1}"/>
              </a:ext>
              <a:ext uri="{C183D7F6-B498-43B3-948B-1728B52AA6E4}">
                <adec:decorative xmlns:adec="http://schemas.microsoft.com/office/drawing/2017/decorative" val="1"/>
              </a:ext>
            </a:extLst>
          </p:cNvPr>
          <p:cNvCxnSpPr/>
          <p:nvPr userDrawn="1"/>
        </p:nvCxnSpPr>
        <p:spPr>
          <a:xfrm>
            <a:off x="2140648" y="5453621"/>
            <a:ext cx="8688190"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B9B1686-599D-46D2-B09E-EDF7EE046095}"/>
              </a:ext>
              <a:ext uri="{C183D7F6-B498-43B3-948B-1728B52AA6E4}">
                <adec:decorative xmlns:adec="http://schemas.microsoft.com/office/drawing/2017/decorative" val="1"/>
              </a:ext>
            </a:extLst>
          </p:cNvPr>
          <p:cNvCxnSpPr/>
          <p:nvPr userDrawn="1"/>
        </p:nvCxnSpPr>
        <p:spPr>
          <a:xfrm>
            <a:off x="2133297" y="4109507"/>
            <a:ext cx="8688190"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75" name="Table 37">
            <a:extLst>
              <a:ext uri="{FF2B5EF4-FFF2-40B4-BE49-F238E27FC236}">
                <a16:creationId xmlns:a16="http://schemas.microsoft.com/office/drawing/2014/main" id="{08D5FA6C-8DF4-46E3-A364-42414FEC7148}"/>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69558079"/>
              </p:ext>
            </p:extLst>
          </p:nvPr>
        </p:nvGraphicFramePr>
        <p:xfrm>
          <a:off x="2140646" y="3742933"/>
          <a:ext cx="8688192" cy="217644"/>
        </p:xfrm>
        <a:graphic>
          <a:graphicData uri="http://schemas.openxmlformats.org/drawingml/2006/table">
            <a:tbl>
              <a:tblPr>
                <a:tableStyleId>{5C22544A-7EE6-4342-B048-85BDC9FD1C3A}</a:tableStyleId>
              </a:tblPr>
              <a:tblGrid>
                <a:gridCol w="1120715">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345497">
                  <a:extLst>
                    <a:ext uri="{9D8B030D-6E8A-4147-A177-3AD203B41FA5}">
                      <a16:colId xmlns:a16="http://schemas.microsoft.com/office/drawing/2014/main" val="3698978501"/>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noProof="0">
                        <a:solidFill>
                          <a:schemeClr val="bg1"/>
                        </a:solidFill>
                        <a:latin typeface="+mn-lt"/>
                        <a:ea typeface="+mn-ea"/>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176" name="Table 37">
            <a:extLst>
              <a:ext uri="{FF2B5EF4-FFF2-40B4-BE49-F238E27FC236}">
                <a16:creationId xmlns:a16="http://schemas.microsoft.com/office/drawing/2014/main" id="{C6BA729B-27F5-4F39-9437-A9B38D1FA4A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871137477"/>
              </p:ext>
            </p:extLst>
          </p:nvPr>
        </p:nvGraphicFramePr>
        <p:xfrm>
          <a:off x="2389439" y="5147873"/>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spTree>
    <p:extLst>
      <p:ext uri="{BB962C8B-B14F-4D97-AF65-F5344CB8AC3E}">
        <p14:creationId xmlns:p14="http://schemas.microsoft.com/office/powerpoint/2010/main" val="284039703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81CA9D-7835-49E2-8389-42EA4C84C441}"/>
              </a:ext>
              <a:ext uri="{C183D7F6-B498-43B3-948B-1728B52AA6E4}">
                <adec:decorative xmlns:adec="http://schemas.microsoft.com/office/drawing/2017/decorative" val="1"/>
              </a:ext>
            </a:extLst>
          </p:cNvPr>
          <p:cNvSpPr/>
          <p:nvPr userDrawn="1"/>
        </p:nvSpPr>
        <p:spPr bwMode="auto">
          <a:xfrm>
            <a:off x="228605" y="228600"/>
            <a:ext cx="11734800" cy="640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7A191CEA-77BD-49F6-B391-75D33AEB22CC}"/>
              </a:ext>
            </a:extLst>
          </p:cNvPr>
          <p:cNvSpPr>
            <a:spLocks noGrp="1"/>
          </p:cNvSpPr>
          <p:nvPr>
            <p:ph type="title" hasCustomPrompt="1"/>
          </p:nvPr>
        </p:nvSpPr>
        <p:spPr>
          <a:xfrm>
            <a:off x="3771901" y="4180702"/>
            <a:ext cx="7837488" cy="553998"/>
          </a:xfrm>
        </p:spPr>
        <p:txBody>
          <a:bodyPr anchor="ctr"/>
          <a:lstStyle>
            <a:lvl1pPr>
              <a:defRPr>
                <a:solidFill>
                  <a:schemeClr val="tx1"/>
                </a:solidFill>
              </a:defRPr>
            </a:lvl1pPr>
          </a:lstStyle>
          <a:p>
            <a:r>
              <a:rPr lang="en-US"/>
              <a:t>Appendix</a:t>
            </a:r>
          </a:p>
        </p:txBody>
      </p:sp>
      <p:sp>
        <p:nvSpPr>
          <p:cNvPr id="6" name="object 5" descr="Yellow-blue MIS Identity bar">
            <a:extLst>
              <a:ext uri="{FF2B5EF4-FFF2-40B4-BE49-F238E27FC236}">
                <a16:creationId xmlns:a16="http://schemas.microsoft.com/office/drawing/2014/main" id="{1A239110-42FC-481C-AD47-9CE35AD0FF13}"/>
              </a:ext>
              <a:ext uri="{C183D7F6-B498-43B3-948B-1728B52AA6E4}">
                <adec:decorative xmlns:adec="http://schemas.microsoft.com/office/drawing/2017/decorative" val="0"/>
              </a:ext>
            </a:extLst>
          </p:cNvPr>
          <p:cNvSpPr/>
          <p:nvPr userDrawn="1"/>
        </p:nvSpPr>
        <p:spPr>
          <a:xfrm>
            <a:off x="228605" y="4343400"/>
            <a:ext cx="32404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58966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ignoff/End slide">
    <p:bg>
      <p:bgPr>
        <a:solidFill>
          <a:schemeClr val="bg1"/>
        </a:solidFill>
        <a:effectLst/>
      </p:bgPr>
    </p:bg>
    <p:spTree>
      <p:nvGrpSpPr>
        <p:cNvPr id="1" name=""/>
        <p:cNvGrpSpPr/>
        <p:nvPr/>
      </p:nvGrpSpPr>
      <p:grpSpPr>
        <a:xfrm>
          <a:off x="0" y="0"/>
          <a:ext cx="0" cy="0"/>
          <a:chOff x="0" y="0"/>
          <a:chExt cx="0" cy="0"/>
        </a:xfrm>
      </p:grpSpPr>
      <p:sp>
        <p:nvSpPr>
          <p:cNvPr id="4" name="object 5" descr="Yellow-blue MIS Identity bar">
            <a:extLst>
              <a:ext uri="{FF2B5EF4-FFF2-40B4-BE49-F238E27FC236}">
                <a16:creationId xmlns:a16="http://schemas.microsoft.com/office/drawing/2014/main" id="{92BDD4B9-E334-4900-B16D-E2D4D72C2DC3}"/>
              </a:ext>
            </a:extLst>
          </p:cNvPr>
          <p:cNvSpPr/>
          <p:nvPr userDrawn="1"/>
        </p:nvSpPr>
        <p:spPr>
          <a:xfrm>
            <a:off x="0" y="3315973"/>
            <a:ext cx="3106265"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a:solidFill>
                <a:srgbClr val="FFFFFF"/>
              </a:solidFill>
              <a:cs typeface="Segoe UI" pitchFamily="34" charset="0"/>
            </a:endParaRPr>
          </a:p>
        </p:txBody>
      </p:sp>
      <p:sp>
        <p:nvSpPr>
          <p:cNvPr id="6" name="object 3">
            <a:extLst>
              <a:ext uri="{FF2B5EF4-FFF2-40B4-BE49-F238E27FC236}">
                <a16:creationId xmlns:a16="http://schemas.microsoft.com/office/drawing/2014/main" id="{90F90DB9-E667-415E-814E-7F40975793E4}"/>
              </a:ext>
            </a:extLst>
          </p:cNvPr>
          <p:cNvSpPr txBox="1"/>
          <p:nvPr userDrawn="1"/>
        </p:nvSpPr>
        <p:spPr>
          <a:xfrm>
            <a:off x="3323568" y="3146411"/>
            <a:ext cx="1141753" cy="567720"/>
          </a:xfrm>
          <a:prstGeom prst="rect">
            <a:avLst/>
          </a:prstGeom>
        </p:spPr>
        <p:txBody>
          <a:bodyPr vert="horz" wrap="square" lIns="0" tIns="13335" rIns="0" bIns="0" rtlCol="0" anchor="ctr">
            <a:spAutoFit/>
          </a:bodyPr>
          <a:lstStyle/>
          <a:p>
            <a:pPr marL="12701">
              <a:lnSpc>
                <a:spcPct val="100000"/>
              </a:lnSpc>
              <a:spcBef>
                <a:spcPts val="105"/>
              </a:spcBef>
            </a:pPr>
            <a:r>
              <a:rPr sz="1801" b="1" i="0" spc="11">
                <a:solidFill>
                  <a:srgbClr val="FFFFFF"/>
                </a:solidFill>
                <a:latin typeface="Segoe UI Semibold" panose="020B0502040204020203" pitchFamily="34" charset="0"/>
                <a:cs typeface="Segoe UI Semibold" panose="020B0502040204020203" pitchFamily="34" charset="0"/>
              </a:rPr>
              <a:t>Industry</a:t>
            </a:r>
            <a:r>
              <a:rPr sz="1801" b="1" i="0" spc="-30">
                <a:solidFill>
                  <a:srgbClr val="FFFFFF"/>
                </a:solidFill>
                <a:latin typeface="Segoe UI Semibold" panose="020B0502040204020203" pitchFamily="34" charset="0"/>
                <a:cs typeface="Segoe UI Semibold" panose="020B0502040204020203" pitchFamily="34" charset="0"/>
              </a:rPr>
              <a:t> </a:t>
            </a:r>
            <a:r>
              <a:rPr sz="1801" b="1" i="0">
                <a:solidFill>
                  <a:srgbClr val="FFFFFF"/>
                </a:solidFill>
                <a:latin typeface="Segoe UI Semibold" panose="020B0502040204020203" pitchFamily="34" charset="0"/>
                <a:cs typeface="Segoe UI Semibold" panose="020B0502040204020203" pitchFamily="34" charset="0"/>
              </a:rPr>
              <a:t>Solutions</a:t>
            </a:r>
            <a:endParaRPr sz="1801" b="1" i="0">
              <a:latin typeface="Segoe UI Semibold" panose="020B0502040204020203" pitchFamily="34" charset="0"/>
              <a:cs typeface="Segoe UI Semibold" panose="020B0502040204020203" pitchFamily="34" charset="0"/>
            </a:endParaRPr>
          </a:p>
        </p:txBody>
      </p:sp>
      <p:sp>
        <p:nvSpPr>
          <p:cNvPr id="7" name="Text Placeholder 3">
            <a:extLst>
              <a:ext uri="{FF2B5EF4-FFF2-40B4-BE49-F238E27FC236}">
                <a16:creationId xmlns:a16="http://schemas.microsoft.com/office/drawing/2014/main" id="{F19A3AE6-CBA5-42D3-95E6-85945EA758A5}"/>
              </a:ext>
            </a:extLst>
          </p:cNvPr>
          <p:cNvSpPr>
            <a:spLocks noGrp="1"/>
          </p:cNvSpPr>
          <p:nvPr>
            <p:ph type="body" sz="quarter" idx="10"/>
          </p:nvPr>
        </p:nvSpPr>
        <p:spPr>
          <a:xfrm>
            <a:off x="4838707" y="3245546"/>
            <a:ext cx="3581399" cy="369460"/>
          </a:xfrm>
          <a:prstGeom prst="rect">
            <a:avLst/>
          </a:prstGeom>
        </p:spPr>
        <p:txBody>
          <a:bodyPr anchor="ctr"/>
          <a:lstStyle>
            <a:lvl1pPr marL="0" indent="0">
              <a:buNone/>
              <a:defRPr sz="180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3">
            <a:extLst>
              <a:ext uri="{FF2B5EF4-FFF2-40B4-BE49-F238E27FC236}">
                <a16:creationId xmlns:a16="http://schemas.microsoft.com/office/drawing/2014/main" id="{038C6C32-01F7-4A78-9881-963FF0E5F5B6}"/>
              </a:ext>
            </a:extLst>
          </p:cNvPr>
          <p:cNvSpPr>
            <a:spLocks noGrp="1"/>
          </p:cNvSpPr>
          <p:nvPr>
            <p:ph type="body" sz="quarter" idx="11" hasCustomPrompt="1"/>
          </p:nvPr>
        </p:nvSpPr>
        <p:spPr>
          <a:xfrm>
            <a:off x="3323568" y="4335867"/>
            <a:ext cx="1515132" cy="307905"/>
          </a:xfrm>
          <a:prstGeom prst="rect">
            <a:avLst/>
          </a:prstGeom>
        </p:spPr>
        <p:txBody>
          <a:bodyPr anchor="ctr"/>
          <a:lstStyle>
            <a:lvl1pPr marL="0" indent="0">
              <a:buNone/>
              <a:defRPr sz="140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pic>
        <p:nvPicPr>
          <p:cNvPr id="9" name="object 4" descr="Microsoft logo white text version">
            <a:extLst>
              <a:ext uri="{FF2B5EF4-FFF2-40B4-BE49-F238E27FC236}">
                <a16:creationId xmlns:a16="http://schemas.microsoft.com/office/drawing/2014/main" id="{85F11A73-4DFF-4ED3-9FC4-F13296D8A2FA}"/>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8831987" y="2710383"/>
            <a:ext cx="2979012" cy="1439780"/>
          </a:xfrm>
          <a:prstGeom prst="rect">
            <a:avLst/>
          </a:prstGeom>
        </p:spPr>
      </p:pic>
      <p:sp>
        <p:nvSpPr>
          <p:cNvPr id="10" name="Text Box 3" descr="This is a copyright notice that should be included on the final slide">
            <a:extLst>
              <a:ext uri="{FF2B5EF4-FFF2-40B4-BE49-F238E27FC236}">
                <a16:creationId xmlns:a16="http://schemas.microsoft.com/office/drawing/2014/main" id="{A6CA8B72-1BB1-41DB-AD03-501022BBB292}"/>
              </a:ext>
            </a:extLst>
          </p:cNvPr>
          <p:cNvSpPr txBox="1">
            <a:spLocks noChangeArrowheads="1"/>
          </p:cNvSpPr>
          <p:nvPr userDrawn="1"/>
        </p:nvSpPr>
        <p:spPr bwMode="blackWhite">
          <a:xfrm>
            <a:off x="584200" y="6161319"/>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38"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737203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1">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5" y="457200"/>
            <a:ext cx="11430000" cy="553998"/>
          </a:xfrm>
        </p:spPr>
        <p:txBody>
          <a:bodyPr anchor="t"/>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7" name="Freeform: Shape 6">
            <a:extLst>
              <a:ext uri="{FF2B5EF4-FFF2-40B4-BE49-F238E27FC236}">
                <a16:creationId xmlns:a16="http://schemas.microsoft.com/office/drawing/2014/main" id="{12459C84-37BE-4847-8FEC-294FA2757DD2}"/>
              </a:ext>
              <a:ext uri="{C183D7F6-B498-43B3-948B-1728B52AA6E4}">
                <adec:decorative xmlns:adec="http://schemas.microsoft.com/office/drawing/2017/decorative" val="1"/>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71000">
                <a:srgbClr val="B0649E"/>
              </a:gs>
              <a:gs pos="30000">
                <a:srgbClr val="FFF200"/>
              </a:gs>
              <a:gs pos="100000">
                <a:schemeClr val="accent6"/>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87023932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nd text side by side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381007" y="585788"/>
            <a:ext cx="3682999" cy="3118624"/>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838703" y="585790"/>
            <a:ext cx="6972300" cy="523220"/>
          </a:xfrm>
        </p:spPr>
        <p:txBody>
          <a:bodyPr anchor="t">
            <a:spAutoFit/>
          </a:bodyPr>
          <a:lstStyle>
            <a:lvl1pPr marL="342919" indent="-342919">
              <a:spcAft>
                <a:spcPts val="601"/>
              </a:spcAft>
              <a:buSzPct val="100000"/>
              <a:buFont typeface="Arial" panose="020B0604020202020204" pitchFamily="34" charset="0"/>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3655103533"/>
      </p:ext>
    </p:extLst>
  </p:cSld>
  <p:clrMapOvr>
    <a:masterClrMapping/>
  </p:clrMapOvr>
  <p:transition>
    <p:fade/>
  </p:transition>
  <p:extLst>
    <p:ext uri="{DCECCB84-F9BA-43D5-87BE-67443E8EF086}">
      <p15:sldGuideLst xmlns:p15="http://schemas.microsoft.com/office/powerpoint/2012/main">
        <p15:guide id="13" pos="2745" userDrawn="1">
          <p15:clr>
            <a:srgbClr val="5ACBF0"/>
          </p15:clr>
        </p15:guide>
        <p15:guide id="29" orient="horz" pos="2160"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7" y="1087064"/>
            <a:ext cx="2719714" cy="861774"/>
          </a:xfrm>
        </p:spPr>
        <p:txBody>
          <a:bodyPr/>
          <a:lstStyle>
            <a:lvl1pPr>
              <a:defRPr sz="2800" baseline="0">
                <a:solidFill>
                  <a:schemeClr val="tx1"/>
                </a:solidFill>
              </a:defRPr>
            </a:lvl1pPr>
          </a:lstStyle>
          <a:p>
            <a:r>
              <a:rPr lang="en-US"/>
              <a:t>Click to edit Master title style</a:t>
            </a:r>
          </a:p>
        </p:txBody>
      </p:sp>
      <p:sp>
        <p:nvSpPr>
          <p:cNvPr id="4" name="Text Placeholder 3"/>
          <p:cNvSpPr>
            <a:spLocks noGrp="1"/>
          </p:cNvSpPr>
          <p:nvPr>
            <p:ph type="body" sz="quarter" idx="10" hasCustomPrompt="1"/>
          </p:nvPr>
        </p:nvSpPr>
        <p:spPr>
          <a:xfrm>
            <a:off x="1038459" y="579814"/>
            <a:ext cx="2277172" cy="369460"/>
          </a:xfrm>
        </p:spPr>
        <p:txBody>
          <a:bodyPr wrap="square" lIns="91440" anchor="ctr" anchorCtr="0">
            <a:spAutoFit/>
          </a:bodyPr>
          <a:lstStyle>
            <a:lvl1pPr marL="0" indent="0">
              <a:buNone/>
              <a:defRPr sz="1801" b="0">
                <a:solidFill>
                  <a:schemeClr val="accent1"/>
                </a:solidFill>
                <a:latin typeface="+mn-lt"/>
              </a:defRPr>
            </a:lvl1pPr>
            <a:lvl2pPr marL="228567" indent="0">
              <a:buNone/>
              <a:defRPr/>
            </a:lvl2pPr>
            <a:lvl3pPr marL="457136" indent="0">
              <a:buNone/>
              <a:defRPr/>
            </a:lvl3pPr>
            <a:lvl4pPr marL="685703" indent="0">
              <a:buNone/>
              <a:defRPr/>
            </a:lvl4pPr>
            <a:lvl5pPr marL="914271" indent="0">
              <a:buNone/>
              <a:defRPr/>
            </a:lvl5pPr>
          </a:lstStyle>
          <a:p>
            <a:pPr lvl="0"/>
            <a:r>
              <a:rPr lang="en-US"/>
              <a:t>Section title </a:t>
            </a:r>
          </a:p>
        </p:txBody>
      </p:sp>
      <p:cxnSp>
        <p:nvCxnSpPr>
          <p:cNvPr id="8" name="Straight Connector 7">
            <a:extLst>
              <a:ext uri="{FF2B5EF4-FFF2-40B4-BE49-F238E27FC236}">
                <a16:creationId xmlns:a16="http://schemas.microsoft.com/office/drawing/2014/main" id="{20BC044D-75C5-4545-AA28-8F11C57746C0}"/>
              </a:ext>
            </a:extLst>
          </p:cNvPr>
          <p:cNvCxnSpPr>
            <a:cxnSpLocks/>
          </p:cNvCxnSpPr>
          <p:nvPr userDrawn="1"/>
        </p:nvCxnSpPr>
        <p:spPr>
          <a:xfrm>
            <a:off x="3687326" y="1093694"/>
            <a:ext cx="0" cy="5175344"/>
          </a:xfrm>
          <a:prstGeom prst="line">
            <a:avLst/>
          </a:prstGeom>
          <a:ln w="127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218998"/>
      </p:ext>
    </p:extLst>
  </p:cSld>
  <p:clrMapOvr>
    <a:masterClrMapping/>
  </p:clrMapOvr>
  <p:transition>
    <p:fade/>
  </p:transition>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4 photo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84D0-D15B-446E-8412-75A9B35B7146}"/>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5" y="1143000"/>
            <a:ext cx="11430000" cy="0"/>
          </a:xfrm>
          <a:prstGeom prst="line">
            <a:avLst/>
          </a:prstGeom>
          <a:ln w="25400">
            <a:gradFill flip="none" rotWithShape="1">
              <a:gsLst>
                <a:gs pos="71000">
                  <a:srgbClr val="B0649E"/>
                </a:gs>
                <a:gs pos="30000">
                  <a:srgbClr val="FFF200"/>
                </a:gs>
                <a:gs pos="100000">
                  <a:schemeClr val="accent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373063" y="1438279"/>
            <a:ext cx="2598738" cy="1990725"/>
          </a:xfrm>
          <a:solidFill>
            <a:schemeClr val="bg1">
              <a:lumMod val="85000"/>
            </a:schemeClr>
          </a:solidFill>
        </p:spPr>
        <p:txBody>
          <a:bodyPr anchor="ctr">
            <a:noAutofit/>
          </a:bodyPr>
          <a:lstStyle>
            <a:lvl1pPr marL="0" indent="0" algn="ctr">
              <a:buNone/>
              <a:defRPr/>
            </a:lvl1pPr>
          </a:lstStyle>
          <a:p>
            <a:endParaRPr lang="en-US"/>
          </a:p>
        </p:txBody>
      </p:sp>
      <p:sp>
        <p:nvSpPr>
          <p:cNvPr id="33" name="Text Placeholder 11">
            <a:extLst>
              <a:ext uri="{FF2B5EF4-FFF2-40B4-BE49-F238E27FC236}">
                <a16:creationId xmlns:a16="http://schemas.microsoft.com/office/drawing/2014/main" id="{2E7061F9-50A7-2549-BC77-1D021E2F121E}"/>
              </a:ext>
            </a:extLst>
          </p:cNvPr>
          <p:cNvSpPr>
            <a:spLocks noGrp="1"/>
          </p:cNvSpPr>
          <p:nvPr>
            <p:ph type="body" sz="quarter" idx="22"/>
          </p:nvPr>
        </p:nvSpPr>
        <p:spPr>
          <a:xfrm>
            <a:off x="373540" y="3731912"/>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2" name="Text Placeholder 9">
            <a:extLst>
              <a:ext uri="{FF2B5EF4-FFF2-40B4-BE49-F238E27FC236}">
                <a16:creationId xmlns:a16="http://schemas.microsoft.com/office/drawing/2014/main" id="{BCF6660B-1F00-2842-BAC2-1E8525EF2F01}"/>
              </a:ext>
            </a:extLst>
          </p:cNvPr>
          <p:cNvSpPr>
            <a:spLocks noGrp="1"/>
          </p:cNvSpPr>
          <p:nvPr>
            <p:ph type="body" sz="quarter" idx="23"/>
          </p:nvPr>
        </p:nvSpPr>
        <p:spPr>
          <a:xfrm>
            <a:off x="373538" y="4570115"/>
            <a:ext cx="2590798" cy="1698927"/>
          </a:xfrm>
        </p:spPr>
        <p:txBody>
          <a:bodyPr wrap="square">
            <a:noAutofit/>
          </a:bodyPr>
          <a:lstStyle>
            <a:lvl1pPr marL="0" indent="0">
              <a:buNone/>
              <a:defRPr lang="en-US" sz="1801" dirty="0"/>
            </a:lvl1pPr>
            <a:lvl2pPr marL="396895" indent="-285764">
              <a:defRPr lang="en-US" sz="1600" kern="1200" spc="0" baseline="0" dirty="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marL="285764" marR="0" lvl="1" indent="-174634" algn="l" defTabSz="932789" rtl="0" eaLnBrk="1" fontAlgn="auto" latinLnBrk="0" hangingPunct="1">
              <a:lnSpc>
                <a:spcPct val="100000"/>
              </a:lnSpc>
              <a:spcBef>
                <a:spcPct val="20000"/>
              </a:spcBef>
              <a:spcAft>
                <a:spcPts val="0"/>
              </a:spcAft>
              <a:buClrTx/>
              <a:buSzPct val="100000"/>
              <a:buFont typeface="Arial" panose="020B0604020202020204" pitchFamily="34" charset="0"/>
              <a:buChar char="•"/>
              <a:tabLst/>
            </a:pPr>
            <a:r>
              <a:rPr lang="en-US"/>
              <a:t>Second level</a:t>
            </a:r>
          </a:p>
          <a:p>
            <a:pPr lvl="2"/>
            <a:endParaRPr lang="en-US"/>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3320544" y="1438279"/>
            <a:ext cx="2598738" cy="1990725"/>
          </a:xfrm>
          <a:solidFill>
            <a:schemeClr val="bg1">
              <a:lumMod val="85000"/>
            </a:schemeClr>
          </a:solidFill>
        </p:spPr>
        <p:txBody>
          <a:bodyPr anchor="ctr">
            <a:noAutofit/>
          </a:bodyPr>
          <a:lstStyle>
            <a:lvl1pPr marL="0" indent="0" algn="ctr">
              <a:buNone/>
              <a:defRPr/>
            </a:lvl1pPr>
          </a:lstStyle>
          <a:p>
            <a:endParaRPr lang="en-US"/>
          </a:p>
        </p:txBody>
      </p:sp>
      <p:sp>
        <p:nvSpPr>
          <p:cNvPr id="31" name="Text Placeholder 11">
            <a:extLst>
              <a:ext uri="{FF2B5EF4-FFF2-40B4-BE49-F238E27FC236}">
                <a16:creationId xmlns:a16="http://schemas.microsoft.com/office/drawing/2014/main" id="{B75DD82B-7C0A-DC4A-B950-0C8431A9338E}"/>
              </a:ext>
            </a:extLst>
          </p:cNvPr>
          <p:cNvSpPr>
            <a:spLocks noGrp="1"/>
          </p:cNvSpPr>
          <p:nvPr>
            <p:ph type="body" sz="quarter" idx="17"/>
          </p:nvPr>
        </p:nvSpPr>
        <p:spPr>
          <a:xfrm>
            <a:off x="3314701" y="3731912"/>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0" name="Text Placeholder 9">
            <a:extLst>
              <a:ext uri="{FF2B5EF4-FFF2-40B4-BE49-F238E27FC236}">
                <a16:creationId xmlns:a16="http://schemas.microsoft.com/office/drawing/2014/main" id="{D2971A1E-60C0-D843-B49F-880A6CCA8D87}"/>
              </a:ext>
            </a:extLst>
          </p:cNvPr>
          <p:cNvSpPr>
            <a:spLocks noGrp="1"/>
          </p:cNvSpPr>
          <p:nvPr>
            <p:ph type="body" sz="quarter" idx="15"/>
          </p:nvPr>
        </p:nvSpPr>
        <p:spPr>
          <a:xfrm>
            <a:off x="3314701" y="4570115"/>
            <a:ext cx="2590798" cy="1698927"/>
          </a:xfrm>
        </p:spPr>
        <p:txBody>
          <a:bodyPr wrap="square">
            <a:noAutofit/>
          </a:bodyPr>
          <a:lstStyle>
            <a:lvl1pPr marL="0" indent="0">
              <a:buNone/>
              <a:defRPr lang="en-US" sz="1801" dirty="0"/>
            </a:lvl1pPr>
            <a:lvl2pPr marL="396895" indent="-285764">
              <a:defRPr lang="en-US" sz="1600" kern="1200" spc="0" baseline="0" dirty="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marL="285764" marR="0" lvl="1" indent="-174634" algn="l" defTabSz="932789" rtl="0" eaLnBrk="1" fontAlgn="auto" latinLnBrk="0" hangingPunct="1">
              <a:lnSpc>
                <a:spcPct val="100000"/>
              </a:lnSpc>
              <a:spcBef>
                <a:spcPct val="20000"/>
              </a:spcBef>
              <a:spcAft>
                <a:spcPts val="0"/>
              </a:spcAft>
              <a:buClrTx/>
              <a:buSzPct val="100000"/>
              <a:buFont typeface="Arial" panose="020B0604020202020204" pitchFamily="34" charset="0"/>
              <a:buChar char="•"/>
              <a:tabLst/>
            </a:pPr>
            <a:r>
              <a:rPr lang="en-US"/>
              <a:t>Second level</a:t>
            </a:r>
          </a:p>
        </p:txBody>
      </p:sp>
      <p:sp>
        <p:nvSpPr>
          <p:cNvPr id="21" name="Picture Placeholder 4">
            <a:extLst>
              <a:ext uri="{FF2B5EF4-FFF2-40B4-BE49-F238E27FC236}">
                <a16:creationId xmlns:a16="http://schemas.microsoft.com/office/drawing/2014/main" id="{0F32B2A1-5960-5A40-9394-1C7868FAE742}"/>
              </a:ext>
            </a:extLst>
          </p:cNvPr>
          <p:cNvSpPr>
            <a:spLocks noGrp="1"/>
          </p:cNvSpPr>
          <p:nvPr>
            <p:ph type="pic" sz="quarter" idx="26"/>
          </p:nvPr>
        </p:nvSpPr>
        <p:spPr>
          <a:xfrm>
            <a:off x="6297209" y="1438279"/>
            <a:ext cx="2598738" cy="1990725"/>
          </a:xfrm>
          <a:solidFill>
            <a:schemeClr val="bg1">
              <a:lumMod val="85000"/>
            </a:schemeClr>
          </a:solidFill>
        </p:spPr>
        <p:txBody>
          <a:bodyPr anchor="ctr">
            <a:noAutofit/>
          </a:bodyPr>
          <a:lstStyle>
            <a:lvl1pPr marL="0" indent="0" algn="ctr">
              <a:buNone/>
              <a:defRPr/>
            </a:lvl1pPr>
          </a:lstStyle>
          <a:p>
            <a:endParaRPr lang="en-US"/>
          </a:p>
        </p:txBody>
      </p:sp>
      <p:sp>
        <p:nvSpPr>
          <p:cNvPr id="29" name="Text Placeholder 11">
            <a:extLst>
              <a:ext uri="{FF2B5EF4-FFF2-40B4-BE49-F238E27FC236}">
                <a16:creationId xmlns:a16="http://schemas.microsoft.com/office/drawing/2014/main" id="{7700C56E-1407-F14E-9EE8-508BC51F9432}"/>
              </a:ext>
            </a:extLst>
          </p:cNvPr>
          <p:cNvSpPr>
            <a:spLocks noGrp="1"/>
          </p:cNvSpPr>
          <p:nvPr>
            <p:ph type="body" sz="quarter" idx="18"/>
          </p:nvPr>
        </p:nvSpPr>
        <p:spPr>
          <a:xfrm>
            <a:off x="6284143" y="3731912"/>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9">
            <a:extLst>
              <a:ext uri="{FF2B5EF4-FFF2-40B4-BE49-F238E27FC236}">
                <a16:creationId xmlns:a16="http://schemas.microsoft.com/office/drawing/2014/main" id="{F58F9834-D170-7347-BAFC-ADD6969C750F}"/>
              </a:ext>
            </a:extLst>
          </p:cNvPr>
          <p:cNvSpPr>
            <a:spLocks noGrp="1"/>
          </p:cNvSpPr>
          <p:nvPr>
            <p:ph type="body" sz="quarter" idx="19"/>
          </p:nvPr>
        </p:nvSpPr>
        <p:spPr>
          <a:xfrm>
            <a:off x="6284144" y="4570115"/>
            <a:ext cx="2590798" cy="1698927"/>
          </a:xfrm>
        </p:spPr>
        <p:txBody>
          <a:bodyPr wrap="square">
            <a:noAutofit/>
          </a:bodyPr>
          <a:lstStyle>
            <a:lvl1pPr marL="0" indent="0">
              <a:buNone/>
              <a:defRPr lang="en-US" sz="1801" dirty="0"/>
            </a:lvl1pPr>
            <a:lvl2pPr marL="396895" indent="-285764">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marL="285764" marR="0" lvl="1" indent="-174634" algn="l" defTabSz="932789" rtl="0" eaLnBrk="1" fontAlgn="auto" latinLnBrk="0" hangingPunct="1">
              <a:lnSpc>
                <a:spcPct val="100000"/>
              </a:lnSpc>
              <a:spcBef>
                <a:spcPct val="20000"/>
              </a:spcBef>
              <a:spcAft>
                <a:spcPts val="0"/>
              </a:spcAft>
              <a:buClrTx/>
              <a:buSzPct val="100000"/>
              <a:buFont typeface="Arial" panose="020B0604020202020204" pitchFamily="34" charset="0"/>
              <a:buChar char="•"/>
              <a:tabLst/>
            </a:pPr>
            <a:r>
              <a:rPr lang="en-US"/>
              <a:t>Second level</a:t>
            </a:r>
          </a:p>
        </p:txBody>
      </p:sp>
      <p:sp>
        <p:nvSpPr>
          <p:cNvPr id="22" name="Picture Placeholder 4">
            <a:extLst>
              <a:ext uri="{FF2B5EF4-FFF2-40B4-BE49-F238E27FC236}">
                <a16:creationId xmlns:a16="http://schemas.microsoft.com/office/drawing/2014/main" id="{6D5DFC62-D3C3-A848-841A-5210CB5076D2}"/>
              </a:ext>
            </a:extLst>
          </p:cNvPr>
          <p:cNvSpPr>
            <a:spLocks noGrp="1"/>
          </p:cNvSpPr>
          <p:nvPr>
            <p:ph type="pic" sz="quarter" idx="27"/>
          </p:nvPr>
        </p:nvSpPr>
        <p:spPr>
          <a:xfrm>
            <a:off x="9215506" y="1438279"/>
            <a:ext cx="2598738" cy="1990725"/>
          </a:xfrm>
          <a:solidFill>
            <a:schemeClr val="bg1">
              <a:lumMod val="85000"/>
            </a:schemeClr>
          </a:solidFill>
        </p:spPr>
        <p:txBody>
          <a:bodyPr anchor="ctr">
            <a:noAutofit/>
          </a:bodyPr>
          <a:lstStyle>
            <a:lvl1pPr marL="0" indent="0" algn="ctr">
              <a:buNone/>
              <a:defRPr/>
            </a:lvl1pPr>
          </a:lstStyle>
          <a:p>
            <a:endParaRPr lang="en-US"/>
          </a:p>
        </p:txBody>
      </p:sp>
      <p:sp>
        <p:nvSpPr>
          <p:cNvPr id="27" name="Text Placeholder 11">
            <a:extLst>
              <a:ext uri="{FF2B5EF4-FFF2-40B4-BE49-F238E27FC236}">
                <a16:creationId xmlns:a16="http://schemas.microsoft.com/office/drawing/2014/main" id="{6B26CC6A-B33A-544B-A598-190CA494C51A}"/>
              </a:ext>
            </a:extLst>
          </p:cNvPr>
          <p:cNvSpPr>
            <a:spLocks noGrp="1"/>
          </p:cNvSpPr>
          <p:nvPr>
            <p:ph type="body" sz="quarter" idx="20"/>
          </p:nvPr>
        </p:nvSpPr>
        <p:spPr>
          <a:xfrm>
            <a:off x="9225309" y="3731912"/>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9">
            <a:extLst>
              <a:ext uri="{FF2B5EF4-FFF2-40B4-BE49-F238E27FC236}">
                <a16:creationId xmlns:a16="http://schemas.microsoft.com/office/drawing/2014/main" id="{30F34709-2A6D-E942-9A8C-17CF79616D0D}"/>
              </a:ext>
            </a:extLst>
          </p:cNvPr>
          <p:cNvSpPr>
            <a:spLocks noGrp="1"/>
          </p:cNvSpPr>
          <p:nvPr>
            <p:ph type="body" sz="quarter" idx="21"/>
          </p:nvPr>
        </p:nvSpPr>
        <p:spPr>
          <a:xfrm>
            <a:off x="9225307" y="4570115"/>
            <a:ext cx="2590798" cy="1698927"/>
          </a:xfrm>
        </p:spPr>
        <p:txBody>
          <a:bodyPr wrap="square">
            <a:noAutofit/>
          </a:bodyPr>
          <a:lstStyle>
            <a:lvl1pPr marL="0" indent="0">
              <a:buNone/>
              <a:defRPr lang="en-US" sz="1801" dirty="0"/>
            </a:lvl1pPr>
            <a:lvl2pPr marL="396895" indent="-285764">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marL="285764" marR="0" lvl="1" indent="-174634" algn="l" defTabSz="932789" rtl="0" eaLnBrk="1" fontAlgn="auto" latinLnBrk="0" hangingPunct="1">
              <a:lnSpc>
                <a:spcPct val="100000"/>
              </a:lnSpc>
              <a:spcBef>
                <a:spcPct val="20000"/>
              </a:spcBef>
              <a:spcAft>
                <a:spcPts val="0"/>
              </a:spcAft>
              <a:buClrTx/>
              <a:buSzPct val="100000"/>
              <a:buFont typeface="Arial" panose="020B0604020202020204" pitchFamily="34" charset="0"/>
              <a:buChar char="•"/>
              <a:tabLst/>
            </a:pPr>
            <a:r>
              <a:rPr lang="en-US"/>
              <a:t>Second level</a:t>
            </a:r>
          </a:p>
        </p:txBody>
      </p:sp>
      <p:sp>
        <p:nvSpPr>
          <p:cNvPr id="18" name="Freeform: Shape 17">
            <a:extLst>
              <a:ext uri="{FF2B5EF4-FFF2-40B4-BE49-F238E27FC236}">
                <a16:creationId xmlns:a16="http://schemas.microsoft.com/office/drawing/2014/main" id="{030EA36C-7AB7-42AF-8C83-64579E18AFBF}"/>
              </a:ext>
              <a:ext uri="{C183D7F6-B498-43B3-948B-1728B52AA6E4}">
                <adec:decorative xmlns:adec="http://schemas.microsoft.com/office/drawing/2017/decorative" val="1"/>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71000">
                <a:srgbClr val="B0649E"/>
              </a:gs>
              <a:gs pos="30000">
                <a:srgbClr val="FFF200"/>
              </a:gs>
              <a:gs pos="100000">
                <a:schemeClr val="accent6"/>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00191915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872" userDrawn="1">
          <p15:clr>
            <a:srgbClr val="FBAE40"/>
          </p15:clr>
        </p15:guide>
        <p15:guide id="7" pos="2089" userDrawn="1">
          <p15:clr>
            <a:srgbClr val="FBAE40"/>
          </p15:clr>
        </p15:guide>
        <p15:guide id="8" pos="5593" userDrawn="1">
          <p15:clr>
            <a:srgbClr val="FBAE40"/>
          </p15:clr>
        </p15:guide>
        <p15:guide id="9" pos="5808" userDrawn="1">
          <p15:clr>
            <a:srgbClr val="FBAE40"/>
          </p15:clr>
        </p15:guide>
        <p15:guide id="10" pos="3721" userDrawn="1">
          <p15:clr>
            <a:srgbClr val="FBAE40"/>
          </p15:clr>
        </p15:guide>
        <p15:guide id="11" pos="3961" userDrawn="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4 photo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84D0-D15B-446E-8412-75A9B35B7146}"/>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5"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373063" y="1438279"/>
            <a:ext cx="2598738"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3" name="Text Placeholder 11">
            <a:extLst>
              <a:ext uri="{FF2B5EF4-FFF2-40B4-BE49-F238E27FC236}">
                <a16:creationId xmlns:a16="http://schemas.microsoft.com/office/drawing/2014/main" id="{2E7061F9-50A7-2549-BC77-1D021E2F121E}"/>
              </a:ext>
            </a:extLst>
          </p:cNvPr>
          <p:cNvSpPr>
            <a:spLocks noGrp="1"/>
          </p:cNvSpPr>
          <p:nvPr>
            <p:ph type="body" sz="quarter" idx="22"/>
          </p:nvPr>
        </p:nvSpPr>
        <p:spPr>
          <a:xfrm>
            <a:off x="373540" y="3731912"/>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2" name="Text Placeholder 9">
            <a:extLst>
              <a:ext uri="{FF2B5EF4-FFF2-40B4-BE49-F238E27FC236}">
                <a16:creationId xmlns:a16="http://schemas.microsoft.com/office/drawing/2014/main" id="{BCF6660B-1F00-2842-BAC2-1E8525EF2F01}"/>
              </a:ext>
            </a:extLst>
          </p:cNvPr>
          <p:cNvSpPr>
            <a:spLocks noGrp="1"/>
          </p:cNvSpPr>
          <p:nvPr>
            <p:ph type="body" sz="quarter" idx="23"/>
          </p:nvPr>
        </p:nvSpPr>
        <p:spPr>
          <a:xfrm>
            <a:off x="373538" y="4570115"/>
            <a:ext cx="2590798" cy="1698927"/>
          </a:xfrm>
        </p:spPr>
        <p:txBody>
          <a:bodyPr wrap="square">
            <a:noAutofit/>
          </a:bodyPr>
          <a:lstStyle>
            <a:lvl1pPr marL="0" indent="0">
              <a:buNone/>
              <a:defRPr lang="en-US" sz="1801" dirty="0"/>
            </a:lvl1pPr>
            <a:lvl2pPr marL="396895" indent="-285764">
              <a:defRPr lang="en-US" sz="1600" kern="1200" spc="0" baseline="0" dirty="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a:p>
            <a:pPr lvl="2"/>
            <a:r>
              <a:rPr lang="en-US"/>
              <a:t>Third level</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3320544" y="1438279"/>
            <a:ext cx="2598738"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1" name="Text Placeholder 11">
            <a:extLst>
              <a:ext uri="{FF2B5EF4-FFF2-40B4-BE49-F238E27FC236}">
                <a16:creationId xmlns:a16="http://schemas.microsoft.com/office/drawing/2014/main" id="{B75DD82B-7C0A-DC4A-B950-0C8431A9338E}"/>
              </a:ext>
            </a:extLst>
          </p:cNvPr>
          <p:cNvSpPr>
            <a:spLocks noGrp="1"/>
          </p:cNvSpPr>
          <p:nvPr>
            <p:ph type="body" sz="quarter" idx="17"/>
          </p:nvPr>
        </p:nvSpPr>
        <p:spPr>
          <a:xfrm>
            <a:off x="3314701" y="3731912"/>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0" name="Text Placeholder 9">
            <a:extLst>
              <a:ext uri="{FF2B5EF4-FFF2-40B4-BE49-F238E27FC236}">
                <a16:creationId xmlns:a16="http://schemas.microsoft.com/office/drawing/2014/main" id="{D2971A1E-60C0-D843-B49F-880A6CCA8D87}"/>
              </a:ext>
            </a:extLst>
          </p:cNvPr>
          <p:cNvSpPr>
            <a:spLocks noGrp="1"/>
          </p:cNvSpPr>
          <p:nvPr>
            <p:ph type="body" sz="quarter" idx="15"/>
          </p:nvPr>
        </p:nvSpPr>
        <p:spPr>
          <a:xfrm>
            <a:off x="3314701" y="4570115"/>
            <a:ext cx="2590798" cy="1698927"/>
          </a:xfrm>
        </p:spPr>
        <p:txBody>
          <a:bodyPr wrap="square">
            <a:noAutofit/>
          </a:bodyPr>
          <a:lstStyle>
            <a:lvl1pPr marL="0" indent="0">
              <a:buNone/>
              <a:defRPr lang="en-US" sz="1801" dirty="0"/>
            </a:lvl1pPr>
            <a:lvl2pPr marL="396895" indent="-285764">
              <a:defRPr lang="en-US" sz="1600" kern="1200" spc="0" baseline="0" dirty="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p:txBody>
      </p:sp>
      <p:sp>
        <p:nvSpPr>
          <p:cNvPr id="21" name="Picture Placeholder 4">
            <a:extLst>
              <a:ext uri="{FF2B5EF4-FFF2-40B4-BE49-F238E27FC236}">
                <a16:creationId xmlns:a16="http://schemas.microsoft.com/office/drawing/2014/main" id="{0F32B2A1-5960-5A40-9394-1C7868FAE742}"/>
              </a:ext>
            </a:extLst>
          </p:cNvPr>
          <p:cNvSpPr>
            <a:spLocks noGrp="1"/>
          </p:cNvSpPr>
          <p:nvPr>
            <p:ph type="pic" sz="quarter" idx="26"/>
          </p:nvPr>
        </p:nvSpPr>
        <p:spPr>
          <a:xfrm>
            <a:off x="6297209" y="1438279"/>
            <a:ext cx="2598738"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9" name="Text Placeholder 11">
            <a:extLst>
              <a:ext uri="{FF2B5EF4-FFF2-40B4-BE49-F238E27FC236}">
                <a16:creationId xmlns:a16="http://schemas.microsoft.com/office/drawing/2014/main" id="{7700C56E-1407-F14E-9EE8-508BC51F9432}"/>
              </a:ext>
            </a:extLst>
          </p:cNvPr>
          <p:cNvSpPr>
            <a:spLocks noGrp="1"/>
          </p:cNvSpPr>
          <p:nvPr>
            <p:ph type="body" sz="quarter" idx="18"/>
          </p:nvPr>
        </p:nvSpPr>
        <p:spPr>
          <a:xfrm>
            <a:off x="6284143" y="3731912"/>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9">
            <a:extLst>
              <a:ext uri="{FF2B5EF4-FFF2-40B4-BE49-F238E27FC236}">
                <a16:creationId xmlns:a16="http://schemas.microsoft.com/office/drawing/2014/main" id="{F58F9834-D170-7347-BAFC-ADD6969C750F}"/>
              </a:ext>
            </a:extLst>
          </p:cNvPr>
          <p:cNvSpPr>
            <a:spLocks noGrp="1"/>
          </p:cNvSpPr>
          <p:nvPr>
            <p:ph type="body" sz="quarter" idx="19"/>
          </p:nvPr>
        </p:nvSpPr>
        <p:spPr>
          <a:xfrm>
            <a:off x="6284144" y="4570115"/>
            <a:ext cx="2590798" cy="1698927"/>
          </a:xfrm>
        </p:spPr>
        <p:txBody>
          <a:bodyPr wrap="square">
            <a:noAutofit/>
          </a:bodyPr>
          <a:lstStyle>
            <a:lvl1pPr marL="0" indent="0">
              <a:buNone/>
              <a:defRPr lang="en-US" sz="1801" dirty="0"/>
            </a:lvl1pPr>
            <a:lvl2pPr marL="396895" indent="-285764">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p:txBody>
      </p:sp>
      <p:sp>
        <p:nvSpPr>
          <p:cNvPr id="22" name="Picture Placeholder 4">
            <a:extLst>
              <a:ext uri="{FF2B5EF4-FFF2-40B4-BE49-F238E27FC236}">
                <a16:creationId xmlns:a16="http://schemas.microsoft.com/office/drawing/2014/main" id="{6D5DFC62-D3C3-A848-841A-5210CB5076D2}"/>
              </a:ext>
            </a:extLst>
          </p:cNvPr>
          <p:cNvSpPr>
            <a:spLocks noGrp="1"/>
          </p:cNvSpPr>
          <p:nvPr>
            <p:ph type="pic" sz="quarter" idx="27"/>
          </p:nvPr>
        </p:nvSpPr>
        <p:spPr>
          <a:xfrm>
            <a:off x="9215506" y="1438279"/>
            <a:ext cx="2598738"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7" name="Text Placeholder 11">
            <a:extLst>
              <a:ext uri="{FF2B5EF4-FFF2-40B4-BE49-F238E27FC236}">
                <a16:creationId xmlns:a16="http://schemas.microsoft.com/office/drawing/2014/main" id="{6B26CC6A-B33A-544B-A598-190CA494C51A}"/>
              </a:ext>
            </a:extLst>
          </p:cNvPr>
          <p:cNvSpPr>
            <a:spLocks noGrp="1"/>
          </p:cNvSpPr>
          <p:nvPr>
            <p:ph type="body" sz="quarter" idx="20"/>
          </p:nvPr>
        </p:nvSpPr>
        <p:spPr>
          <a:xfrm>
            <a:off x="9225309" y="3731912"/>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9">
            <a:extLst>
              <a:ext uri="{FF2B5EF4-FFF2-40B4-BE49-F238E27FC236}">
                <a16:creationId xmlns:a16="http://schemas.microsoft.com/office/drawing/2014/main" id="{30F34709-2A6D-E942-9A8C-17CF79616D0D}"/>
              </a:ext>
            </a:extLst>
          </p:cNvPr>
          <p:cNvSpPr>
            <a:spLocks noGrp="1"/>
          </p:cNvSpPr>
          <p:nvPr>
            <p:ph type="body" sz="quarter" idx="21"/>
          </p:nvPr>
        </p:nvSpPr>
        <p:spPr>
          <a:xfrm>
            <a:off x="9225307" y="4570115"/>
            <a:ext cx="2590798" cy="1698927"/>
          </a:xfrm>
        </p:spPr>
        <p:txBody>
          <a:bodyPr wrap="square">
            <a:noAutofit/>
          </a:bodyPr>
          <a:lstStyle>
            <a:lvl1pPr marL="0" indent="0">
              <a:buNone/>
              <a:defRPr lang="en-US" sz="1801" dirty="0"/>
            </a:lvl1pPr>
            <a:lvl2pPr marL="396895" indent="-285764">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p:txBody>
      </p:sp>
      <p:sp>
        <p:nvSpPr>
          <p:cNvPr id="18" name="Freeform: Shape 17">
            <a:extLst>
              <a:ext uri="{FF2B5EF4-FFF2-40B4-BE49-F238E27FC236}">
                <a16:creationId xmlns:a16="http://schemas.microsoft.com/office/drawing/2014/main" id="{030EA36C-7AB7-42AF-8C83-64579E18AFBF}"/>
              </a:ext>
              <a:ext uri="{C183D7F6-B498-43B3-948B-1728B52AA6E4}">
                <adec:decorative xmlns:adec="http://schemas.microsoft.com/office/drawing/2017/decorative" val="1"/>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504146661"/>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872" userDrawn="1">
          <p15:clr>
            <a:srgbClr val="FBAE40"/>
          </p15:clr>
        </p15:guide>
        <p15:guide id="7" pos="2089" userDrawn="1">
          <p15:clr>
            <a:srgbClr val="FBAE40"/>
          </p15:clr>
        </p15:guide>
        <p15:guide id="8" pos="5593" userDrawn="1">
          <p15:clr>
            <a:srgbClr val="FBAE40"/>
          </p15:clr>
        </p15:guide>
        <p15:guide id="9" pos="5808" userDrawn="1">
          <p15:clr>
            <a:srgbClr val="FBAE40"/>
          </p15:clr>
        </p15:guide>
        <p15:guide id="10" pos="3721" userDrawn="1">
          <p15:clr>
            <a:srgbClr val="FBAE40"/>
          </p15:clr>
        </p15:guide>
        <p15:guide id="11" pos="3961"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only with bar">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6D3E5-5F4F-4FB7-8B74-E695C6636C0B}"/>
              </a:ext>
            </a:extLst>
          </p:cNvPr>
          <p:cNvSpPr>
            <a:spLocks noGrp="1"/>
          </p:cNvSpPr>
          <p:nvPr>
            <p:ph type="title"/>
          </p:nvPr>
        </p:nvSpPr>
        <p:spPr/>
        <p:txBody>
          <a:body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userDrawn="1"/>
        </p:nvCxnSpPr>
        <p:spPr>
          <a:xfrm>
            <a:off x="381005"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9" name="Freeform: Shape 8">
            <a:extLst>
              <a:ext uri="{FF2B5EF4-FFF2-40B4-BE49-F238E27FC236}">
                <a16:creationId xmlns:a16="http://schemas.microsoft.com/office/drawing/2014/main" id="{56FB0A30-03DB-4893-B1DF-E2A457407E56}"/>
              </a:ext>
              <a:ext uri="{C183D7F6-B498-43B3-948B-1728B52AA6E4}">
                <adec:decorative xmlns:adec="http://schemas.microsoft.com/office/drawing/2017/decorative" val="1"/>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40457248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7" cy="233410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269042"/>
            <a:ext cx="12192002"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978405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descr="An S shaped winding road">
            <a:extLst>
              <a:ext uri="{FF2B5EF4-FFF2-40B4-BE49-F238E27FC236}">
                <a16:creationId xmlns:a16="http://schemas.microsoft.com/office/drawing/2014/main" id="{3BFF8A95-A163-4FEB-8A14-3E7286A00E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667001" y="-2667000"/>
            <a:ext cx="6858002" cy="12191998"/>
          </a:xfrm>
          <a:prstGeom prst="rect">
            <a:avLst/>
          </a:prstGeom>
        </p:spPr>
      </p:pic>
      <p:sp>
        <p:nvSpPr>
          <p:cNvPr id="20" name="Rectangle 19">
            <a:extLst>
              <a:ext uri="{FF2B5EF4-FFF2-40B4-BE49-F238E27FC236}">
                <a16:creationId xmlns:a16="http://schemas.microsoft.com/office/drawing/2014/main" id="{99D09302-4FFF-4C9C-9ABE-2CC629CB5809}"/>
              </a:ext>
              <a:ext uri="{C183D7F6-B498-43B3-948B-1728B52AA6E4}">
                <adec:decorative xmlns:adec="http://schemas.microsoft.com/office/drawing/2017/decorative" val="1"/>
              </a:ext>
            </a:extLst>
          </p:cNvPr>
          <p:cNvSpPr/>
          <p:nvPr userDrawn="1"/>
        </p:nvSpPr>
        <p:spPr bwMode="auto">
          <a:xfrm>
            <a:off x="19051" y="0"/>
            <a:ext cx="12172949" cy="6858000"/>
          </a:xfrm>
          <a:prstGeom prst="rect">
            <a:avLst/>
          </a:prstGeom>
          <a:gradFill>
            <a:gsLst>
              <a:gs pos="68000">
                <a:srgbClr val="000000">
                  <a:alpha val="45000"/>
                </a:srgbClr>
              </a:gs>
              <a:gs pos="0">
                <a:schemeClr val="tx1">
                  <a:alpha val="0"/>
                </a:schemeClr>
              </a:gs>
            </a:gsLst>
            <a:lin ang="0" scaled="0"/>
          </a:gra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6D228D98-DFA7-40DC-836D-184CC1818077}"/>
              </a:ext>
              <a:ext uri="{C183D7F6-B498-43B3-948B-1728B52AA6E4}">
                <adec:decorative xmlns:adec="http://schemas.microsoft.com/office/drawing/2017/decorative" val="1"/>
              </a:ext>
            </a:extLst>
          </p:cNvPr>
          <p:cNvSpPr/>
          <p:nvPr userDrawn="1"/>
        </p:nvSpPr>
        <p:spPr bwMode="auto">
          <a:xfrm>
            <a:off x="6096000" y="3318653"/>
            <a:ext cx="6096000" cy="3539765"/>
          </a:xfrm>
          <a:prstGeom prst="rect">
            <a:avLst/>
          </a:prstGeom>
          <a:gradFill>
            <a:gsLst>
              <a:gs pos="41000">
                <a:srgbClr val="000000">
                  <a:alpha val="22000"/>
                </a:srgbClr>
              </a:gs>
              <a:gs pos="0">
                <a:srgbClr val="000000">
                  <a:alpha val="0"/>
                </a:srgbClr>
              </a:gs>
              <a:gs pos="100000">
                <a:srgbClr val="000000">
                  <a:alpha val="85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33FFB8D-6FA2-4A29-8030-0585D3EEC4B6}"/>
              </a:ext>
              <a:ext uri="{C183D7F6-B498-43B3-948B-1728B52AA6E4}">
                <adec:decorative xmlns:adec="http://schemas.microsoft.com/office/drawing/2017/decorative" val="1"/>
              </a:ext>
            </a:extLst>
          </p:cNvPr>
          <p:cNvSpPr/>
          <p:nvPr userDrawn="1"/>
        </p:nvSpPr>
        <p:spPr bwMode="auto">
          <a:xfrm flipH="1">
            <a:off x="0" y="0"/>
            <a:ext cx="5886450" cy="6858418"/>
          </a:xfrm>
          <a:prstGeom prst="rect">
            <a:avLst/>
          </a:prstGeom>
          <a:gradFill>
            <a:gsLst>
              <a:gs pos="41000">
                <a:srgbClr val="000000">
                  <a:alpha val="22000"/>
                </a:srgbClr>
              </a:gs>
              <a:gs pos="0">
                <a:srgbClr val="000000">
                  <a:alpha val="0"/>
                </a:srgbClr>
              </a:gs>
              <a:gs pos="100000">
                <a:srgbClr val="000000">
                  <a:alpha val="85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 name="Picture 14" descr="Microsoft logo white text version">
            <a:extLst>
              <a:ext uri="{FF2B5EF4-FFF2-40B4-BE49-F238E27FC236}">
                <a16:creationId xmlns:a16="http://schemas.microsoft.com/office/drawing/2014/main" id="{7DA8868F-2E15-4AE7-8237-47E0AEBD7D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6250" y="2759700"/>
            <a:ext cx="2979003" cy="1337764"/>
          </a:xfrm>
          <a:prstGeom prst="rect">
            <a:avLst/>
          </a:prstGeom>
        </p:spPr>
      </p:pic>
      <p:sp>
        <p:nvSpPr>
          <p:cNvPr id="12" name="Title 2">
            <a:extLst>
              <a:ext uri="{FF2B5EF4-FFF2-40B4-BE49-F238E27FC236}">
                <a16:creationId xmlns:a16="http://schemas.microsoft.com/office/drawing/2014/main" id="{B69DD5DB-D8E1-4F00-9475-A04859EE3121}"/>
              </a:ext>
            </a:extLst>
          </p:cNvPr>
          <p:cNvSpPr>
            <a:spLocks noGrp="1"/>
          </p:cNvSpPr>
          <p:nvPr userDrawn="1">
            <p:ph type="title"/>
          </p:nvPr>
        </p:nvSpPr>
        <p:spPr>
          <a:xfrm>
            <a:off x="6096000" y="3703638"/>
            <a:ext cx="5513387" cy="1277937"/>
          </a:xfrm>
        </p:spPr>
        <p:txBody>
          <a:bodyPr>
            <a:noAutofit/>
          </a:bodyPr>
          <a:lstStyle>
            <a:lvl1pPr>
              <a:defRPr sz="3600">
                <a:solidFill>
                  <a:schemeClr val="bg1"/>
                </a:solidFill>
              </a:defRPr>
            </a:lvl1pPr>
          </a:lstStyle>
          <a:p>
            <a:r>
              <a:rPr lang="en-US"/>
              <a:t>Click to edit Master title style</a:t>
            </a:r>
          </a:p>
        </p:txBody>
      </p:sp>
      <p:sp>
        <p:nvSpPr>
          <p:cNvPr id="10" name="Text Placeholder 2">
            <a:extLst>
              <a:ext uri="{FF2B5EF4-FFF2-40B4-BE49-F238E27FC236}">
                <a16:creationId xmlns:a16="http://schemas.microsoft.com/office/drawing/2014/main" id="{EFF8098A-EC1B-4AFF-94B1-322255213753}"/>
              </a:ext>
            </a:extLst>
          </p:cNvPr>
          <p:cNvSpPr>
            <a:spLocks noGrp="1"/>
          </p:cNvSpPr>
          <p:nvPr>
            <p:ph type="body" sz="quarter" idx="13" hasCustomPrompt="1"/>
          </p:nvPr>
        </p:nvSpPr>
        <p:spPr>
          <a:xfrm>
            <a:off x="6115052" y="4981575"/>
            <a:ext cx="5513387" cy="461665"/>
          </a:xfrm>
        </p:spPr>
        <p:txBody>
          <a:bodyPr/>
          <a:lstStyle>
            <a:lvl1pPr marL="0" indent="0">
              <a:buNone/>
              <a:defRPr sz="2400">
                <a:solidFill>
                  <a:schemeClr val="bg1"/>
                </a:solidFill>
              </a:defRPr>
            </a:lvl1pPr>
          </a:lstStyle>
          <a:p>
            <a:pPr lvl="0"/>
            <a:r>
              <a:rPr lang="en-US"/>
              <a:t>Sub-heading goes here</a:t>
            </a:r>
          </a:p>
        </p:txBody>
      </p:sp>
      <p:sp>
        <p:nvSpPr>
          <p:cNvPr id="14" name="Text Placeholder 2">
            <a:extLst>
              <a:ext uri="{FF2B5EF4-FFF2-40B4-BE49-F238E27FC236}">
                <a16:creationId xmlns:a16="http://schemas.microsoft.com/office/drawing/2014/main" id="{22E4842E-BCC4-4563-ABF4-6B9D9CCE37B9}"/>
              </a:ext>
            </a:extLst>
          </p:cNvPr>
          <p:cNvSpPr>
            <a:spLocks noGrp="1"/>
          </p:cNvSpPr>
          <p:nvPr userDrawn="1">
            <p:ph type="body" sz="quarter" idx="12" hasCustomPrompt="1"/>
          </p:nvPr>
        </p:nvSpPr>
        <p:spPr>
          <a:xfrm>
            <a:off x="6096001" y="604833"/>
            <a:ext cx="5513388" cy="369460"/>
          </a:xfrm>
          <a:prstGeom prst="rect">
            <a:avLst/>
          </a:prstGeom>
        </p:spPr>
        <p:txBody>
          <a:bodyPr/>
          <a:lstStyle>
            <a:lvl1pPr marL="0" indent="0">
              <a:buFontTx/>
              <a:buNone/>
              <a:defRPr sz="1801">
                <a:solidFill>
                  <a:schemeClr val="bg1"/>
                </a:solidFill>
              </a:defRPr>
            </a:lvl1pPr>
          </a:lstStyle>
          <a:p>
            <a:r>
              <a:rPr lang="en-US"/>
              <a:t>Click to add industry vertical</a:t>
            </a:r>
          </a:p>
        </p:txBody>
      </p:sp>
    </p:spTree>
    <p:extLst>
      <p:ext uri="{BB962C8B-B14F-4D97-AF65-F5344CB8AC3E}">
        <p14:creationId xmlns:p14="http://schemas.microsoft.com/office/powerpoint/2010/main" val="1696931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333" userDrawn="1">
          <p15:clr>
            <a:srgbClr val="5ACBF0"/>
          </p15:clr>
        </p15:guide>
        <p15:guide id="3" pos="3840" userDrawn="1">
          <p15:clr>
            <a:srgbClr val="5ACBF0"/>
          </p15:clr>
        </p15:guide>
        <p15:guide id="4" orient="horz" pos="2160" userDrawn="1">
          <p15:clr>
            <a:srgbClr val="FBAE40"/>
          </p15:clr>
        </p15:guide>
        <p15:guide id="5" orient="horz" pos="313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C1755-FBAA-4F57-A3A8-38340887AC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1C090F-7F7D-4B86-81AC-A911101AD844}"/>
              </a:ext>
            </a:extLst>
          </p:cNvPr>
          <p:cNvSpPr>
            <a:spLocks noGrp="1"/>
          </p:cNvSpPr>
          <p:nvPr>
            <p:ph sz="quarter" idx="10"/>
          </p:nvPr>
        </p:nvSpPr>
        <p:spPr>
          <a:xfrm>
            <a:off x="403225" y="2014539"/>
            <a:ext cx="1441451" cy="353045"/>
          </a:xfrm>
        </p:spPr>
        <p:txBody>
          <a:bodyPr/>
          <a:lstStyle/>
          <a:p>
            <a:pPr lvl="0"/>
            <a:r>
              <a:rPr lang="en-US"/>
              <a:t>Click to</a:t>
            </a:r>
          </a:p>
        </p:txBody>
      </p:sp>
      <p:sp>
        <p:nvSpPr>
          <p:cNvPr id="6" name="Content Placeholder 5">
            <a:extLst>
              <a:ext uri="{FF2B5EF4-FFF2-40B4-BE49-F238E27FC236}">
                <a16:creationId xmlns:a16="http://schemas.microsoft.com/office/drawing/2014/main" id="{DCBEF5F0-0F93-45DC-8479-B9128883F9C2}"/>
              </a:ext>
            </a:extLst>
          </p:cNvPr>
          <p:cNvSpPr>
            <a:spLocks noGrp="1"/>
          </p:cNvSpPr>
          <p:nvPr>
            <p:ph sz="quarter" idx="11"/>
          </p:nvPr>
        </p:nvSpPr>
        <p:spPr>
          <a:xfrm>
            <a:off x="2449513" y="2014539"/>
            <a:ext cx="1579563" cy="353045"/>
          </a:xfrm>
        </p:spPr>
        <p:txBody>
          <a:bodyPr/>
          <a:lstStyle/>
          <a:p>
            <a:pPr lvl="0"/>
            <a:r>
              <a:rPr lang="en-US"/>
              <a:t>Click to</a:t>
            </a:r>
          </a:p>
        </p:txBody>
      </p:sp>
      <p:sp>
        <p:nvSpPr>
          <p:cNvPr id="8" name="Content Placeholder 7">
            <a:extLst>
              <a:ext uri="{FF2B5EF4-FFF2-40B4-BE49-F238E27FC236}">
                <a16:creationId xmlns:a16="http://schemas.microsoft.com/office/drawing/2014/main" id="{C65C252C-3B8C-4E69-B45D-03755F7018DA}"/>
              </a:ext>
            </a:extLst>
          </p:cNvPr>
          <p:cNvSpPr>
            <a:spLocks noGrp="1"/>
          </p:cNvSpPr>
          <p:nvPr>
            <p:ph sz="quarter" idx="12"/>
          </p:nvPr>
        </p:nvSpPr>
        <p:spPr>
          <a:xfrm>
            <a:off x="4649788" y="2014539"/>
            <a:ext cx="1317625" cy="353045"/>
          </a:xfrm>
        </p:spPr>
        <p:txBody>
          <a:bodyPr/>
          <a:lstStyle/>
          <a:p>
            <a:pPr lvl="0"/>
            <a:r>
              <a:rPr lang="en-US"/>
              <a:t>Click to</a:t>
            </a:r>
          </a:p>
        </p:txBody>
      </p:sp>
      <p:sp>
        <p:nvSpPr>
          <p:cNvPr id="10" name="Content Placeholder 9">
            <a:extLst>
              <a:ext uri="{FF2B5EF4-FFF2-40B4-BE49-F238E27FC236}">
                <a16:creationId xmlns:a16="http://schemas.microsoft.com/office/drawing/2014/main" id="{9467C7B7-8B8C-428E-9985-0F2E2595236B}"/>
              </a:ext>
            </a:extLst>
          </p:cNvPr>
          <p:cNvSpPr>
            <a:spLocks noGrp="1"/>
          </p:cNvSpPr>
          <p:nvPr>
            <p:ph sz="quarter" idx="13"/>
          </p:nvPr>
        </p:nvSpPr>
        <p:spPr>
          <a:xfrm>
            <a:off x="6680200" y="2013918"/>
            <a:ext cx="1689100"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1569F9EE-965E-4EFB-8392-9C1F49620F6E}"/>
              </a:ext>
            </a:extLst>
          </p:cNvPr>
          <p:cNvSpPr>
            <a:spLocks noGrp="1"/>
          </p:cNvSpPr>
          <p:nvPr>
            <p:ph sz="quarter" idx="14"/>
          </p:nvPr>
        </p:nvSpPr>
        <p:spPr>
          <a:xfrm>
            <a:off x="9237670" y="2014539"/>
            <a:ext cx="1565275" cy="353045"/>
          </a:xfrm>
        </p:spPr>
        <p:txBody>
          <a:bodyPr/>
          <a:lstStyle/>
          <a:p>
            <a:pPr lvl="0"/>
            <a:r>
              <a:rPr lang="en-US"/>
              <a:t>Click to</a:t>
            </a:r>
          </a:p>
        </p:txBody>
      </p:sp>
      <p:sp>
        <p:nvSpPr>
          <p:cNvPr id="14" name="Content Placeholder 13">
            <a:extLst>
              <a:ext uri="{FF2B5EF4-FFF2-40B4-BE49-F238E27FC236}">
                <a16:creationId xmlns:a16="http://schemas.microsoft.com/office/drawing/2014/main" id="{23B46C70-866C-42D0-A283-C7A0C7A99336}"/>
              </a:ext>
            </a:extLst>
          </p:cNvPr>
          <p:cNvSpPr>
            <a:spLocks noGrp="1"/>
          </p:cNvSpPr>
          <p:nvPr>
            <p:ph sz="quarter" idx="15"/>
          </p:nvPr>
        </p:nvSpPr>
        <p:spPr>
          <a:xfrm>
            <a:off x="403225" y="3022601"/>
            <a:ext cx="1441451" cy="353045"/>
          </a:xfrm>
        </p:spPr>
        <p:txBody>
          <a:bodyPr/>
          <a:lstStyle/>
          <a:p>
            <a:pPr lvl="0"/>
            <a:r>
              <a:rPr lang="en-US"/>
              <a:t>Click to</a:t>
            </a:r>
          </a:p>
        </p:txBody>
      </p:sp>
      <p:sp>
        <p:nvSpPr>
          <p:cNvPr id="16" name="Content Placeholder 15">
            <a:extLst>
              <a:ext uri="{FF2B5EF4-FFF2-40B4-BE49-F238E27FC236}">
                <a16:creationId xmlns:a16="http://schemas.microsoft.com/office/drawing/2014/main" id="{5D02BB91-22E6-45DB-86D6-AB5CF4A6EF1C}"/>
              </a:ext>
            </a:extLst>
          </p:cNvPr>
          <p:cNvSpPr>
            <a:spLocks noGrp="1"/>
          </p:cNvSpPr>
          <p:nvPr>
            <p:ph sz="quarter" idx="16"/>
          </p:nvPr>
        </p:nvSpPr>
        <p:spPr>
          <a:xfrm>
            <a:off x="2449513" y="3022601"/>
            <a:ext cx="1579563" cy="353045"/>
          </a:xfrm>
        </p:spPr>
        <p:txBody>
          <a:bodyPr/>
          <a:lstStyle/>
          <a:p>
            <a:pPr lvl="0"/>
            <a:r>
              <a:rPr lang="en-US"/>
              <a:t>Click to</a:t>
            </a:r>
          </a:p>
        </p:txBody>
      </p:sp>
      <p:sp>
        <p:nvSpPr>
          <p:cNvPr id="18" name="Content Placeholder 17">
            <a:extLst>
              <a:ext uri="{FF2B5EF4-FFF2-40B4-BE49-F238E27FC236}">
                <a16:creationId xmlns:a16="http://schemas.microsoft.com/office/drawing/2014/main" id="{0F47F406-16DD-4874-813E-037E08FA13B3}"/>
              </a:ext>
            </a:extLst>
          </p:cNvPr>
          <p:cNvSpPr>
            <a:spLocks noGrp="1"/>
          </p:cNvSpPr>
          <p:nvPr>
            <p:ph sz="quarter" idx="17"/>
          </p:nvPr>
        </p:nvSpPr>
        <p:spPr>
          <a:xfrm>
            <a:off x="4649788" y="3022601"/>
            <a:ext cx="1317625" cy="353045"/>
          </a:xfrm>
        </p:spPr>
        <p:txBody>
          <a:bodyPr/>
          <a:lstStyle/>
          <a:p>
            <a:pPr lvl="0"/>
            <a:r>
              <a:rPr lang="en-US"/>
              <a:t>Click to</a:t>
            </a:r>
          </a:p>
        </p:txBody>
      </p:sp>
      <p:sp>
        <p:nvSpPr>
          <p:cNvPr id="20" name="Content Placeholder 19">
            <a:extLst>
              <a:ext uri="{FF2B5EF4-FFF2-40B4-BE49-F238E27FC236}">
                <a16:creationId xmlns:a16="http://schemas.microsoft.com/office/drawing/2014/main" id="{A6FF5C14-BADA-4FE2-B6E9-5E3F05A36462}"/>
              </a:ext>
            </a:extLst>
          </p:cNvPr>
          <p:cNvSpPr>
            <a:spLocks noGrp="1"/>
          </p:cNvSpPr>
          <p:nvPr>
            <p:ph sz="quarter" idx="18"/>
          </p:nvPr>
        </p:nvSpPr>
        <p:spPr>
          <a:xfrm>
            <a:off x="6680200" y="3022600"/>
            <a:ext cx="1689100" cy="353045"/>
          </a:xfrm>
        </p:spPr>
        <p:txBody>
          <a:bodyPr/>
          <a:lstStyle/>
          <a:p>
            <a:pPr lvl="0"/>
            <a:r>
              <a:rPr lang="en-US"/>
              <a:t>Click to edit</a:t>
            </a:r>
          </a:p>
        </p:txBody>
      </p:sp>
      <p:sp>
        <p:nvSpPr>
          <p:cNvPr id="22" name="Content Placeholder 21">
            <a:extLst>
              <a:ext uri="{FF2B5EF4-FFF2-40B4-BE49-F238E27FC236}">
                <a16:creationId xmlns:a16="http://schemas.microsoft.com/office/drawing/2014/main" id="{40EA4605-5313-4AEB-907B-1F2DEFDD3050}"/>
              </a:ext>
            </a:extLst>
          </p:cNvPr>
          <p:cNvSpPr>
            <a:spLocks noGrp="1"/>
          </p:cNvSpPr>
          <p:nvPr>
            <p:ph sz="quarter" idx="19"/>
          </p:nvPr>
        </p:nvSpPr>
        <p:spPr>
          <a:xfrm>
            <a:off x="9361494" y="3022601"/>
            <a:ext cx="1565275" cy="353045"/>
          </a:xfrm>
        </p:spPr>
        <p:txBody>
          <a:bodyPr/>
          <a:lstStyle/>
          <a:p>
            <a:pPr lvl="0"/>
            <a:r>
              <a:rPr lang="en-US"/>
              <a:t>Click to</a:t>
            </a:r>
          </a:p>
        </p:txBody>
      </p:sp>
      <p:sp>
        <p:nvSpPr>
          <p:cNvPr id="24" name="Content Placeholder 23">
            <a:extLst>
              <a:ext uri="{FF2B5EF4-FFF2-40B4-BE49-F238E27FC236}">
                <a16:creationId xmlns:a16="http://schemas.microsoft.com/office/drawing/2014/main" id="{3A41ECCB-1879-471A-A6F2-142A2CAE5744}"/>
              </a:ext>
            </a:extLst>
          </p:cNvPr>
          <p:cNvSpPr>
            <a:spLocks noGrp="1"/>
          </p:cNvSpPr>
          <p:nvPr>
            <p:ph sz="quarter" idx="20"/>
          </p:nvPr>
        </p:nvSpPr>
        <p:spPr>
          <a:xfrm>
            <a:off x="403225" y="4060825"/>
            <a:ext cx="1441451" cy="353045"/>
          </a:xfrm>
        </p:spPr>
        <p:txBody>
          <a:bodyPr/>
          <a:lstStyle/>
          <a:p>
            <a:pPr lvl="0"/>
            <a:r>
              <a:rPr lang="en-US"/>
              <a:t>Click to</a:t>
            </a:r>
          </a:p>
        </p:txBody>
      </p:sp>
      <p:sp>
        <p:nvSpPr>
          <p:cNvPr id="26" name="Content Placeholder 25">
            <a:extLst>
              <a:ext uri="{FF2B5EF4-FFF2-40B4-BE49-F238E27FC236}">
                <a16:creationId xmlns:a16="http://schemas.microsoft.com/office/drawing/2014/main" id="{61AB0355-EBED-4508-8E4A-BDE2A36E7CDC}"/>
              </a:ext>
            </a:extLst>
          </p:cNvPr>
          <p:cNvSpPr>
            <a:spLocks noGrp="1"/>
          </p:cNvSpPr>
          <p:nvPr>
            <p:ph sz="quarter" idx="21"/>
          </p:nvPr>
        </p:nvSpPr>
        <p:spPr>
          <a:xfrm>
            <a:off x="2449513" y="4060825"/>
            <a:ext cx="1579563" cy="353045"/>
          </a:xfrm>
        </p:spPr>
        <p:txBody>
          <a:bodyPr/>
          <a:lstStyle/>
          <a:p>
            <a:pPr lvl="0"/>
            <a:r>
              <a:rPr lang="en-US"/>
              <a:t>Click to</a:t>
            </a:r>
          </a:p>
        </p:txBody>
      </p:sp>
      <p:sp>
        <p:nvSpPr>
          <p:cNvPr id="28" name="Content Placeholder 27">
            <a:extLst>
              <a:ext uri="{FF2B5EF4-FFF2-40B4-BE49-F238E27FC236}">
                <a16:creationId xmlns:a16="http://schemas.microsoft.com/office/drawing/2014/main" id="{8691AB8B-5DED-4BF9-AA14-9AD383196EA3}"/>
              </a:ext>
            </a:extLst>
          </p:cNvPr>
          <p:cNvSpPr>
            <a:spLocks noGrp="1"/>
          </p:cNvSpPr>
          <p:nvPr>
            <p:ph sz="quarter" idx="22"/>
          </p:nvPr>
        </p:nvSpPr>
        <p:spPr>
          <a:xfrm>
            <a:off x="4726983" y="4060825"/>
            <a:ext cx="1240430" cy="353045"/>
          </a:xfrm>
        </p:spPr>
        <p:txBody>
          <a:bodyPr/>
          <a:lstStyle/>
          <a:p>
            <a:pPr lvl="0"/>
            <a:r>
              <a:rPr lang="en-US"/>
              <a:t>Click to</a:t>
            </a:r>
          </a:p>
        </p:txBody>
      </p:sp>
      <p:sp>
        <p:nvSpPr>
          <p:cNvPr id="30" name="Content Placeholder 29">
            <a:extLst>
              <a:ext uri="{FF2B5EF4-FFF2-40B4-BE49-F238E27FC236}">
                <a16:creationId xmlns:a16="http://schemas.microsoft.com/office/drawing/2014/main" id="{9C9A728D-16E1-4123-97CD-1D6A08A4291A}"/>
              </a:ext>
            </a:extLst>
          </p:cNvPr>
          <p:cNvSpPr>
            <a:spLocks noGrp="1"/>
          </p:cNvSpPr>
          <p:nvPr>
            <p:ph sz="quarter" idx="23"/>
          </p:nvPr>
        </p:nvSpPr>
        <p:spPr>
          <a:xfrm>
            <a:off x="6680200" y="4060825"/>
            <a:ext cx="1689100" cy="353045"/>
          </a:xfrm>
        </p:spPr>
        <p:txBody>
          <a:bodyPr/>
          <a:lstStyle/>
          <a:p>
            <a:pPr lvl="0"/>
            <a:r>
              <a:rPr lang="en-US"/>
              <a:t>Click to edit</a:t>
            </a:r>
          </a:p>
        </p:txBody>
      </p:sp>
      <p:sp>
        <p:nvSpPr>
          <p:cNvPr id="32" name="Content Placeholder 31">
            <a:extLst>
              <a:ext uri="{FF2B5EF4-FFF2-40B4-BE49-F238E27FC236}">
                <a16:creationId xmlns:a16="http://schemas.microsoft.com/office/drawing/2014/main" id="{581642E2-8118-40D1-BD27-ECC6BF5840BA}"/>
              </a:ext>
            </a:extLst>
          </p:cNvPr>
          <p:cNvSpPr>
            <a:spLocks noGrp="1"/>
          </p:cNvSpPr>
          <p:nvPr>
            <p:ph sz="quarter" idx="24"/>
          </p:nvPr>
        </p:nvSpPr>
        <p:spPr>
          <a:xfrm>
            <a:off x="9361494" y="4060825"/>
            <a:ext cx="1565275" cy="353045"/>
          </a:xfrm>
        </p:spPr>
        <p:txBody>
          <a:bodyPr/>
          <a:lstStyle/>
          <a:p>
            <a:pPr lvl="0"/>
            <a:r>
              <a:rPr lang="en-US"/>
              <a:t>Click to</a:t>
            </a:r>
          </a:p>
        </p:txBody>
      </p:sp>
      <p:sp>
        <p:nvSpPr>
          <p:cNvPr id="17" name="Rectangle 16">
            <a:extLst>
              <a:ext uri="{FF2B5EF4-FFF2-40B4-BE49-F238E27FC236}">
                <a16:creationId xmlns:a16="http://schemas.microsoft.com/office/drawing/2014/main" id="{38C92BDA-0C13-45EA-80D5-F47B7042D96A}"/>
              </a:ext>
              <a:ext uri="{C183D7F6-B498-43B3-948B-1728B52AA6E4}">
                <adec:decorative xmlns:adec="http://schemas.microsoft.com/office/drawing/2017/decorative" val="1"/>
              </a:ext>
            </a:extLst>
          </p:cNvPr>
          <p:cNvSpPr/>
          <p:nvPr userDrawn="1"/>
        </p:nvSpPr>
        <p:spPr bwMode="auto">
          <a:xfrm rot="16200000">
            <a:off x="2670768" y="-2670767"/>
            <a:ext cx="6875278" cy="122168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C701742-02CB-4928-85AD-8E833765CA23}"/>
              </a:ext>
            </a:extLst>
          </p:cNvPr>
          <p:cNvSpPr txBox="1"/>
          <p:nvPr userDrawn="1"/>
        </p:nvSpPr>
        <p:spPr>
          <a:xfrm>
            <a:off x="11731627" y="6565900"/>
            <a:ext cx="790574" cy="309378"/>
          </a:xfrm>
          <a:prstGeom prst="rect">
            <a:avLst/>
          </a:prstGeom>
        </p:spPr>
        <p:txBody>
          <a:bodyPr/>
          <a:lstStyle>
            <a:defPPr>
              <a:defRPr lang="en-US"/>
            </a:defPPr>
            <a:lvl1pPr>
              <a:defRPr>
                <a:solidFill>
                  <a:schemeClr val="bg1"/>
                </a:solidFill>
              </a:defRPr>
            </a:lvl1pPr>
          </a:lstStyle>
          <a:p>
            <a:pPr lvl="0"/>
            <a:fld id="{EAA0DCFB-5E65-472C-A423-BA3AA87976EA}" type="slidenum">
              <a:rPr lang="en-IN" sz="1801" noProof="0" smtClean="0"/>
              <a:pPr lvl="0"/>
              <a:t>‹#›</a:t>
            </a:fld>
            <a:endParaRPr lang="en-IN" sz="1801" noProof="0"/>
          </a:p>
        </p:txBody>
      </p:sp>
    </p:spTree>
    <p:extLst>
      <p:ext uri="{BB962C8B-B14F-4D97-AF65-F5344CB8AC3E}">
        <p14:creationId xmlns:p14="http://schemas.microsoft.com/office/powerpoint/2010/main" val="33572050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Custom Photo">
    <p:spTree>
      <p:nvGrpSpPr>
        <p:cNvPr id="1" name=""/>
        <p:cNvGrpSpPr/>
        <p:nvPr/>
      </p:nvGrpSpPr>
      <p:grpSpPr>
        <a:xfrm>
          <a:off x="0" y="0"/>
          <a:ext cx="0" cy="0"/>
          <a:chOff x="0" y="0"/>
          <a:chExt cx="0" cy="0"/>
        </a:xfrm>
      </p:grpSpPr>
      <p:sp>
        <p:nvSpPr>
          <p:cNvPr id="25" name="Picture Placeholder 11">
            <a:extLst>
              <a:ext uri="{FF2B5EF4-FFF2-40B4-BE49-F238E27FC236}">
                <a16:creationId xmlns:a16="http://schemas.microsoft.com/office/drawing/2014/main" id="{C5B781A0-1B27-4DEA-9AEB-496461CF6003}"/>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312227 h 6858000"/>
              <a:gd name="connsiteX3" fmla="*/ 6096001 w 12192000"/>
              <a:gd name="connsiteY3" fmla="*/ 3312227 h 6858000"/>
              <a:gd name="connsiteX4" fmla="*/ 6096001 w 12192000"/>
              <a:gd name="connsiteY4" fmla="*/ 3540827 h 6858000"/>
              <a:gd name="connsiteX5" fmla="*/ 12192000 w 12192000"/>
              <a:gd name="connsiteY5" fmla="*/ 3540827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3312227"/>
                </a:lnTo>
                <a:lnTo>
                  <a:pt x="6096001" y="3312227"/>
                </a:lnTo>
                <a:lnTo>
                  <a:pt x="6096001" y="3540827"/>
                </a:lnTo>
                <a:lnTo>
                  <a:pt x="12192000" y="3540827"/>
                </a:lnTo>
                <a:lnTo>
                  <a:pt x="12192000" y="6858000"/>
                </a:lnTo>
                <a:lnTo>
                  <a:pt x="0" y="6858000"/>
                </a:lnTo>
                <a:close/>
              </a:path>
            </a:pathLst>
          </a:custGeom>
          <a:solidFill>
            <a:srgbClr val="D9D9D9"/>
          </a:solidFill>
        </p:spPr>
        <p:txBody>
          <a:bodyPr wrap="square" lIns="0" tIns="0" bIns="914400" anchor="b">
            <a:noAutofit/>
          </a:bodyPr>
          <a:lstStyle>
            <a:lvl1pPr marL="0" indent="0" algn="ctr">
              <a:buNone/>
              <a:defRPr>
                <a:solidFill>
                  <a:schemeClr val="tx1"/>
                </a:solidFill>
              </a:defRPr>
            </a:lvl1pPr>
          </a:lstStyle>
          <a:p>
            <a:r>
              <a:rPr lang="en-US"/>
              <a:t>Click or drag title image photo here,</a:t>
            </a:r>
            <a:br>
              <a:rPr lang="en-US"/>
            </a:br>
            <a:r>
              <a:rPr lang="en-US"/>
              <a:t>then send to back</a:t>
            </a:r>
          </a:p>
        </p:txBody>
      </p:sp>
      <p:sp>
        <p:nvSpPr>
          <p:cNvPr id="26" name="object 7">
            <a:extLst>
              <a:ext uri="{FF2B5EF4-FFF2-40B4-BE49-F238E27FC236}">
                <a16:creationId xmlns:a16="http://schemas.microsoft.com/office/drawing/2014/main" id="{22BE3537-BA6A-4A13-8388-9567937C2A66}"/>
              </a:ext>
            </a:extLst>
          </p:cNvPr>
          <p:cNvSpPr txBox="1">
            <a:spLocks noGrp="1"/>
          </p:cNvSpPr>
          <p:nvPr>
            <p:ph type="title"/>
          </p:nvPr>
        </p:nvSpPr>
        <p:spPr>
          <a:xfrm>
            <a:off x="6096006" y="3687055"/>
            <a:ext cx="4648201" cy="2027945"/>
          </a:xfrm>
          <a:prstGeom prst="rect">
            <a:avLst/>
          </a:prstGeom>
        </p:spPr>
        <p:txBody>
          <a:bodyPr vert="horz" wrap="square" lIns="0" tIns="12700" rIns="0" bIns="0" rtlCol="0">
            <a:noAutofit/>
          </a:bodyPr>
          <a:lstStyle>
            <a:lvl1pPr marL="7144" algn="l">
              <a:lnSpc>
                <a:spcPct val="100000"/>
              </a:lnSpc>
              <a:spcBef>
                <a:spcPts val="56"/>
              </a:spcBef>
              <a:defRPr sz="2400" b="1" i="0">
                <a:solidFill>
                  <a:schemeClr val="bg1"/>
                </a:solidFill>
                <a:latin typeface="+mj-lt"/>
                <a:cs typeface="Segoe UI Semibold" panose="020B0502040204020203" pitchFamily="34" charset="0"/>
              </a:defRPr>
            </a:lvl1pPr>
          </a:lstStyle>
          <a:p>
            <a:pPr marL="12700">
              <a:lnSpc>
                <a:spcPct val="100000"/>
              </a:lnSpc>
              <a:spcBef>
                <a:spcPts val="100"/>
              </a:spcBef>
            </a:pPr>
            <a:r>
              <a:rPr lang="en-US" sz="2500">
                <a:latin typeface="SegoePro-Semibold"/>
              </a:rPr>
              <a:t>Click to edit Master title style</a:t>
            </a:r>
            <a:endParaRPr sz="2500">
              <a:latin typeface="SegoePro-Semibold"/>
              <a:cs typeface="SegoePro-Semibold"/>
            </a:endParaRPr>
          </a:p>
        </p:txBody>
      </p:sp>
      <p:sp>
        <p:nvSpPr>
          <p:cNvPr id="27" name="Text Placeholder 2">
            <a:extLst>
              <a:ext uri="{FF2B5EF4-FFF2-40B4-BE49-F238E27FC236}">
                <a16:creationId xmlns:a16="http://schemas.microsoft.com/office/drawing/2014/main" id="{757C51EB-9FA3-4C3C-A6BF-2F06BA0A5700}"/>
              </a:ext>
            </a:extLst>
          </p:cNvPr>
          <p:cNvSpPr>
            <a:spLocks noGrp="1"/>
          </p:cNvSpPr>
          <p:nvPr>
            <p:ph type="body" sz="quarter" idx="12" hasCustomPrompt="1"/>
          </p:nvPr>
        </p:nvSpPr>
        <p:spPr>
          <a:xfrm>
            <a:off x="6096006" y="547684"/>
            <a:ext cx="4648201" cy="369460"/>
          </a:xfrm>
          <a:prstGeom prst="rect">
            <a:avLst/>
          </a:prstGeom>
        </p:spPr>
        <p:txBody>
          <a:bodyPr/>
          <a:lstStyle>
            <a:lvl1pPr marL="0" indent="0">
              <a:buFontTx/>
              <a:buNone/>
              <a:defRPr sz="1801">
                <a:solidFill>
                  <a:schemeClr val="bg1"/>
                </a:solidFill>
              </a:defRPr>
            </a:lvl1pPr>
          </a:lstStyle>
          <a:p>
            <a:r>
              <a:rPr lang="en-US"/>
              <a:t>Click to add industry vertical</a:t>
            </a:r>
          </a:p>
        </p:txBody>
      </p:sp>
      <p:sp>
        <p:nvSpPr>
          <p:cNvPr id="28" name="Picture Placeholder 3">
            <a:extLst>
              <a:ext uri="{FF2B5EF4-FFF2-40B4-BE49-F238E27FC236}">
                <a16:creationId xmlns:a16="http://schemas.microsoft.com/office/drawing/2014/main" id="{6B2CAE77-3452-4B45-B333-F68ACCA9CAF1}"/>
              </a:ext>
            </a:extLst>
          </p:cNvPr>
          <p:cNvSpPr>
            <a:spLocks noGrp="1"/>
          </p:cNvSpPr>
          <p:nvPr>
            <p:ph type="pic" sz="quarter" idx="10" hasCustomPrompt="1"/>
          </p:nvPr>
        </p:nvSpPr>
        <p:spPr>
          <a:xfrm>
            <a:off x="584199" y="2711662"/>
            <a:ext cx="2783115" cy="1439781"/>
          </a:xfrm>
          <a:prstGeom prst="rect">
            <a:avLst/>
          </a:prstGeom>
        </p:spPr>
        <p:txBody>
          <a:bodyPr bIns="640080" anchor="ctr">
            <a:noAutofit/>
          </a:bodyPr>
          <a:lstStyle>
            <a:lvl1pPr marL="0" indent="0" algn="ctr">
              <a:buNone/>
              <a:defRPr sz="1600">
                <a:solidFill>
                  <a:schemeClr val="bg1"/>
                </a:solidFill>
              </a:defRPr>
            </a:lvl1pPr>
          </a:lstStyle>
          <a:p>
            <a:r>
              <a:rPr lang="en-US"/>
              <a:t>Insert Microsoft logo here</a:t>
            </a:r>
          </a:p>
        </p:txBody>
      </p:sp>
    </p:spTree>
    <p:extLst>
      <p:ext uri="{BB962C8B-B14F-4D97-AF65-F5344CB8AC3E}">
        <p14:creationId xmlns:p14="http://schemas.microsoft.com/office/powerpoint/2010/main" val="87928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 TOC 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F6EC87-AFDD-4A48-B123-43ABB43B177D}"/>
              </a:ext>
              <a:ext uri="{C183D7F6-B498-43B3-948B-1728B52AA6E4}">
                <adec:decorative xmlns:adec="http://schemas.microsoft.com/office/drawing/2017/decorative" val="1"/>
              </a:ext>
            </a:extLst>
          </p:cNvPr>
          <p:cNvSpPr/>
          <p:nvPr userDrawn="1"/>
        </p:nvSpPr>
        <p:spPr bwMode="auto">
          <a:xfrm>
            <a:off x="114302" y="110884"/>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err="1">
              <a:ln>
                <a:noFill/>
              </a:ln>
              <a:solidFill>
                <a:srgbClr val="000000"/>
              </a:solidFill>
              <a:effectLst/>
              <a:uLnTx/>
              <a:uFillTx/>
              <a:latin typeface="Segoe UI"/>
              <a:ea typeface="+mn-ea"/>
              <a:cs typeface="+mn-cs"/>
            </a:endParaRPr>
          </a:p>
        </p:txBody>
      </p:sp>
      <p:sp>
        <p:nvSpPr>
          <p:cNvPr id="7" name="object 3">
            <a:extLst>
              <a:ext uri="{FF2B5EF4-FFF2-40B4-BE49-F238E27FC236}">
                <a16:creationId xmlns:a16="http://schemas.microsoft.com/office/drawing/2014/main" id="{A7099CD9-DB97-48E8-961A-401664A3C6FB}"/>
              </a:ext>
              <a:ext uri="{C183D7F6-B498-43B3-948B-1728B52AA6E4}">
                <adec:decorative xmlns:adec="http://schemas.microsoft.com/office/drawing/2017/decorative" val="1"/>
              </a:ext>
            </a:extLst>
          </p:cNvPr>
          <p:cNvSpPr/>
          <p:nvPr userDrawn="1"/>
        </p:nvSpPr>
        <p:spPr>
          <a:xfrm>
            <a:off x="114307"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srgbClr val="000000"/>
              </a:solidFill>
              <a:effectLst/>
              <a:uLnTx/>
              <a:uFillTx/>
              <a:latin typeface="Segoe UI"/>
              <a:ea typeface="+mn-ea"/>
              <a:cs typeface="+mn-cs"/>
            </a:endParaRPr>
          </a:p>
        </p:txBody>
      </p:sp>
      <p:sp>
        <p:nvSpPr>
          <p:cNvPr id="8" name="Title 1">
            <a:extLst>
              <a:ext uri="{FF2B5EF4-FFF2-40B4-BE49-F238E27FC236}">
                <a16:creationId xmlns:a16="http://schemas.microsoft.com/office/drawing/2014/main" id="{93AF4B9D-DAFD-4A85-9866-A05C9C4C7AF7}"/>
              </a:ext>
            </a:extLst>
          </p:cNvPr>
          <p:cNvSpPr>
            <a:spLocks noGrp="1"/>
          </p:cNvSpPr>
          <p:nvPr>
            <p:ph type="title"/>
          </p:nvPr>
        </p:nvSpPr>
        <p:spPr>
          <a:xfrm>
            <a:off x="584207" y="2846004"/>
            <a:ext cx="3187692" cy="1143635"/>
          </a:xfrm>
        </p:spPr>
        <p:txBody>
          <a:bodyPr lIns="91440" rIns="91440" anchor="ctr">
            <a:noAutofit/>
          </a:bodyPr>
          <a:lstStyle>
            <a:lvl1pPr algn="ctr" defTabSz="932789" rtl="0" eaLnBrk="1" latinLnBrk="0" hangingPunct="1">
              <a:lnSpc>
                <a:spcPct val="100000"/>
              </a:lnSpc>
              <a:spcBef>
                <a:spcPts val="100"/>
              </a:spcBef>
              <a:buNone/>
              <a:defRPr lang="en-US" sz="3600" b="0" i="0" kern="1200" spc="-69" dirty="0">
                <a:solidFill>
                  <a:schemeClr val="tx1"/>
                </a:solidFill>
                <a:latin typeface="+mj-lt"/>
                <a:ea typeface="+mn-ea"/>
                <a:cs typeface="Segoe UI" panose="020B0502040204020203"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B4D86B7E-9E62-4014-B38B-8E082B604557}"/>
              </a:ext>
              <a:ext uri="{C183D7F6-B498-43B3-948B-1728B52AA6E4}">
                <adec:decorative xmlns:adec="http://schemas.microsoft.com/office/drawing/2017/decorative" val="1"/>
              </a:ext>
            </a:extLst>
          </p:cNvPr>
          <p:cNvCxnSpPr/>
          <p:nvPr userDrawn="1"/>
        </p:nvCxnSpPr>
        <p:spPr>
          <a:xfrm>
            <a:off x="4305298" y="1623515"/>
            <a:ext cx="0" cy="3583304"/>
          </a:xfrm>
          <a:prstGeom prst="line">
            <a:avLst/>
          </a:prstGeom>
          <a:ln w="25400" cap="sq">
            <a:gradFill flip="none" rotWithShape="1">
              <a:gsLst>
                <a:gs pos="60000">
                  <a:srgbClr val="61C5BE"/>
                </a:gs>
                <a:gs pos="30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8973BE91-A921-4763-8DC2-540683D205BA}"/>
              </a:ext>
            </a:extLst>
          </p:cNvPr>
          <p:cNvSpPr>
            <a:spLocks noGrp="1"/>
          </p:cNvSpPr>
          <p:nvPr>
            <p:ph type="body" sz="quarter" idx="11"/>
          </p:nvPr>
        </p:nvSpPr>
        <p:spPr>
          <a:xfrm>
            <a:off x="4838700" y="2286000"/>
            <a:ext cx="6770688" cy="2286000"/>
          </a:xfrm>
          <a:prstGeom prst="rect">
            <a:avLst/>
          </a:prstGeom>
        </p:spPr>
        <p:txBody>
          <a:bodyPr anchor="ctr">
            <a:noAutofit/>
          </a:bodyPr>
          <a:lstStyle>
            <a:lvl1pPr marL="0" indent="0">
              <a:spcBef>
                <a:spcPts val="1200"/>
              </a:spcBef>
              <a:spcAft>
                <a:spcPts val="601"/>
              </a:spcAft>
              <a:buNone/>
              <a:tabLst>
                <a:tab pos="563591" algn="l"/>
              </a:tabLst>
              <a:defRPr lang="en-US" sz="2400" b="0" i="0" kern="1200" spc="-5" baseline="0" dirty="0" smtClean="0">
                <a:solidFill>
                  <a:schemeClr val="tx1"/>
                </a:solidFill>
                <a:latin typeface="+mn-lt"/>
                <a:ea typeface="+mn-ea"/>
                <a:cs typeface="Segoe UI" panose="020B0502040204020203" pitchFamily="34" charset="0"/>
              </a:defRPr>
            </a:lvl1pPr>
            <a:lvl2pPr marL="12066" indent="0">
              <a:buFontTx/>
              <a:buNone/>
              <a:tabLst>
                <a:tab pos="444522" algn="l"/>
              </a:tabLst>
              <a:defRPr lang="en-US" sz="2400" kern="1200" spc="0" baseline="0" dirty="0" smtClean="0">
                <a:solidFill>
                  <a:srgbClr val="231F20"/>
                </a:solidFill>
                <a:latin typeface="Segoe Pro"/>
                <a:ea typeface="+mn-ea"/>
                <a:cs typeface="Segoe Pro"/>
              </a:defRPr>
            </a:lvl2pPr>
          </a:lstStyle>
          <a:p>
            <a:pPr marL="342919" marR="0" lvl="0" indent="-342919" algn="l" defTabSz="932789"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3400228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 TOC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96ED178C-26E2-4D6D-90C1-DD42A9DAF5EC}"/>
              </a:ext>
              <a:ext uri="{C183D7F6-B498-43B3-948B-1728B52AA6E4}">
                <adec:decorative xmlns:adec="http://schemas.microsoft.com/office/drawing/2017/decorative" val="1"/>
              </a:ext>
            </a:extLst>
          </p:cNvPr>
          <p:cNvSpPr/>
          <p:nvPr userDrawn="1"/>
        </p:nvSpPr>
        <p:spPr bwMode="auto">
          <a:xfrm>
            <a:off x="114302" y="110884"/>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err="1">
              <a:ln>
                <a:noFill/>
              </a:ln>
              <a:solidFill>
                <a:srgbClr val="000000"/>
              </a:solidFill>
              <a:effectLst/>
              <a:uLnTx/>
              <a:uFillTx/>
              <a:latin typeface="Segoe UI"/>
              <a:ea typeface="+mn-ea"/>
              <a:cs typeface="+mn-cs"/>
            </a:endParaRPr>
          </a:p>
        </p:txBody>
      </p:sp>
      <p:sp>
        <p:nvSpPr>
          <p:cNvPr id="17" name="object 3">
            <a:extLst>
              <a:ext uri="{FF2B5EF4-FFF2-40B4-BE49-F238E27FC236}">
                <a16:creationId xmlns:a16="http://schemas.microsoft.com/office/drawing/2014/main" id="{EB9050CC-984D-4EB4-8AA6-E70E56ED372F}"/>
              </a:ext>
              <a:ext uri="{C183D7F6-B498-43B3-948B-1728B52AA6E4}">
                <adec:decorative xmlns:adec="http://schemas.microsoft.com/office/drawing/2017/decorative" val="1"/>
              </a:ext>
            </a:extLst>
          </p:cNvPr>
          <p:cNvSpPr/>
          <p:nvPr userDrawn="1"/>
        </p:nvSpPr>
        <p:spPr>
          <a:xfrm>
            <a:off x="114307"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srgbClr val="000000"/>
              </a:solidFill>
              <a:effectLst/>
              <a:uLnTx/>
              <a:uFillTx/>
              <a:latin typeface="Segoe UI"/>
              <a:ea typeface="+mn-ea"/>
              <a:cs typeface="+mn-cs"/>
            </a:endParaRPr>
          </a:p>
        </p:txBody>
      </p:sp>
      <p:sp>
        <p:nvSpPr>
          <p:cNvPr id="18" name="Title 1">
            <a:extLst>
              <a:ext uri="{FF2B5EF4-FFF2-40B4-BE49-F238E27FC236}">
                <a16:creationId xmlns:a16="http://schemas.microsoft.com/office/drawing/2014/main" id="{F8983B7E-713E-401D-AB0A-587B21C3F8EB}"/>
              </a:ext>
            </a:extLst>
          </p:cNvPr>
          <p:cNvSpPr>
            <a:spLocks noGrp="1"/>
          </p:cNvSpPr>
          <p:nvPr>
            <p:ph type="title"/>
          </p:nvPr>
        </p:nvSpPr>
        <p:spPr>
          <a:xfrm>
            <a:off x="584201" y="2846004"/>
            <a:ext cx="3187698" cy="1143635"/>
          </a:xfrm>
        </p:spPr>
        <p:txBody>
          <a:bodyPr lIns="91440" rIns="91440" anchor="ctr">
            <a:noAutofit/>
          </a:bodyPr>
          <a:lstStyle>
            <a:lvl1pPr algn="ctr" defTabSz="932789" rtl="0" eaLnBrk="1" latinLnBrk="0" hangingPunct="1">
              <a:lnSpc>
                <a:spcPct val="100000"/>
              </a:lnSpc>
              <a:spcBef>
                <a:spcPts val="100"/>
              </a:spcBef>
              <a:buNone/>
              <a:defRPr lang="en-US" sz="3600" b="0" i="0" kern="1200" spc="-69" dirty="0">
                <a:solidFill>
                  <a:schemeClr val="tx1"/>
                </a:solidFill>
                <a:latin typeface="+mj-lt"/>
                <a:ea typeface="+mn-ea"/>
                <a:cs typeface="Segoe UI" panose="020B0502040204020203" pitchFamily="34" charset="0"/>
              </a:defRPr>
            </a:lvl1pPr>
          </a:lstStyle>
          <a:p>
            <a:r>
              <a:rPr lang="en-US"/>
              <a:t>Click to edit Master title style</a:t>
            </a:r>
          </a:p>
        </p:txBody>
      </p:sp>
      <p:sp>
        <p:nvSpPr>
          <p:cNvPr id="19" name="Text Placeholder 11">
            <a:extLst>
              <a:ext uri="{FF2B5EF4-FFF2-40B4-BE49-F238E27FC236}">
                <a16:creationId xmlns:a16="http://schemas.microsoft.com/office/drawing/2014/main" id="{C0462BD8-67AB-4900-9285-002A90E26663}"/>
              </a:ext>
            </a:extLst>
          </p:cNvPr>
          <p:cNvSpPr>
            <a:spLocks noGrp="1"/>
          </p:cNvSpPr>
          <p:nvPr>
            <p:ph type="body" sz="quarter" idx="11"/>
          </p:nvPr>
        </p:nvSpPr>
        <p:spPr>
          <a:xfrm>
            <a:off x="4364610" y="2286000"/>
            <a:ext cx="7243189" cy="2286000"/>
          </a:xfrm>
          <a:prstGeom prst="rect">
            <a:avLst/>
          </a:prstGeom>
        </p:spPr>
        <p:txBody>
          <a:bodyPr anchor="ctr">
            <a:noAutofit/>
          </a:bodyPr>
          <a:lstStyle>
            <a:lvl1pPr marL="0" indent="0">
              <a:spcBef>
                <a:spcPts val="1200"/>
              </a:spcBef>
              <a:spcAft>
                <a:spcPts val="1200"/>
              </a:spcAft>
              <a:buNone/>
              <a:tabLst>
                <a:tab pos="563591" algn="l"/>
              </a:tabLst>
              <a:defRPr lang="en-US" sz="2400" b="0" i="0" kern="1200" spc="-5" baseline="0" dirty="0" smtClean="0">
                <a:solidFill>
                  <a:schemeClr val="tx1"/>
                </a:solidFill>
                <a:latin typeface="+mn-lt"/>
                <a:ea typeface="+mn-ea"/>
                <a:cs typeface="Segoe UI" panose="020B0502040204020203" pitchFamily="34" charset="0"/>
              </a:defRPr>
            </a:lvl1pPr>
            <a:lvl2pPr marL="12066" indent="0">
              <a:buFontTx/>
              <a:buNone/>
              <a:tabLst>
                <a:tab pos="444522" algn="l"/>
              </a:tabLst>
              <a:defRPr lang="en-US" sz="2400" kern="1200" spc="0" baseline="0" dirty="0" smtClean="0">
                <a:solidFill>
                  <a:srgbClr val="231F20"/>
                </a:solidFill>
                <a:latin typeface="Segoe Pro"/>
                <a:ea typeface="+mn-ea"/>
                <a:cs typeface="Segoe Pro"/>
              </a:defRPr>
            </a:lvl2pPr>
          </a:lstStyle>
          <a:p>
            <a:pPr marL="342919" marR="0" lvl="0" indent="-342919" algn="l" defTabSz="932789"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1472949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Intro">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3872BE5-F2E9-4738-A240-A44658902814}"/>
              </a:ext>
            </a:extLst>
          </p:cNvPr>
          <p:cNvSpPr>
            <a:spLocks noGrp="1"/>
          </p:cNvSpPr>
          <p:nvPr>
            <p:ph type="title"/>
          </p:nvPr>
        </p:nvSpPr>
        <p:spPr>
          <a:xfrm>
            <a:off x="621896" y="2589753"/>
            <a:ext cx="2922313" cy="1678499"/>
          </a:xfrm>
        </p:spPr>
        <p:txBody>
          <a:bodyPr anchor="ctr">
            <a:noAutofit/>
          </a:bodyPr>
          <a:lstStyle>
            <a:lvl1pPr algn="l" defTabSz="932789" rtl="0" eaLnBrk="1" latinLnBrk="0" hangingPunct="1">
              <a:lnSpc>
                <a:spcPct val="100000"/>
              </a:lnSpc>
              <a:spcBef>
                <a:spcPts val="100"/>
              </a:spcBef>
              <a:buNone/>
              <a:defRPr lang="en-US" sz="3600" b="0" i="0" kern="1200" spc="-69" dirty="0">
                <a:solidFill>
                  <a:schemeClr val="tx1"/>
                </a:solidFill>
                <a:latin typeface="+mj-lt"/>
                <a:ea typeface="+mn-ea"/>
                <a:cs typeface="Segoe UI"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6F31B5EC-CF33-449C-9A1B-4757A4757C14}"/>
              </a:ext>
              <a:ext uri="{C183D7F6-B498-43B3-948B-1728B52AA6E4}">
                <adec:decorative xmlns:adec="http://schemas.microsoft.com/office/drawing/2017/decorative" val="1"/>
              </a:ext>
            </a:extLst>
          </p:cNvPr>
          <p:cNvCxnSpPr/>
          <p:nvPr userDrawn="1"/>
        </p:nvCxnSpPr>
        <p:spPr>
          <a:xfrm>
            <a:off x="4110069" y="1623515"/>
            <a:ext cx="0" cy="3583304"/>
          </a:xfrm>
          <a:prstGeom prst="line">
            <a:avLst/>
          </a:prstGeom>
          <a:ln w="25400" cap="sq">
            <a:gradFill flip="none" rotWithShape="1">
              <a:gsLst>
                <a:gs pos="60000">
                  <a:srgbClr val="61C5BE"/>
                </a:gs>
                <a:gs pos="30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11">
            <a:extLst>
              <a:ext uri="{FF2B5EF4-FFF2-40B4-BE49-F238E27FC236}">
                <a16:creationId xmlns:a16="http://schemas.microsoft.com/office/drawing/2014/main" id="{00F5235C-B8C6-417B-8407-AFBC1CF32E00}"/>
              </a:ext>
            </a:extLst>
          </p:cNvPr>
          <p:cNvSpPr>
            <a:spLocks noGrp="1"/>
          </p:cNvSpPr>
          <p:nvPr>
            <p:ph type="body" sz="quarter" idx="11"/>
          </p:nvPr>
        </p:nvSpPr>
        <p:spPr>
          <a:xfrm>
            <a:off x="5270093" y="2255381"/>
            <a:ext cx="6322142" cy="2347240"/>
          </a:xfrm>
          <a:prstGeom prst="rect">
            <a:avLst/>
          </a:prstGeom>
        </p:spPr>
        <p:txBody>
          <a:bodyPr anchor="ctr">
            <a:noAutofit/>
          </a:bodyPr>
          <a:lstStyle>
            <a:lvl1pPr marL="0" indent="0">
              <a:lnSpc>
                <a:spcPct val="100000"/>
              </a:lnSpc>
              <a:spcBef>
                <a:spcPts val="601"/>
              </a:spcBef>
              <a:buNone/>
              <a:defRPr lang="en-US" sz="2400" b="0" i="0" kern="1200" spc="-5" baseline="0" dirty="0" smtClean="0">
                <a:solidFill>
                  <a:schemeClr val="tx1"/>
                </a:solidFill>
                <a:latin typeface="+mn-lt"/>
                <a:ea typeface="+mn-ea"/>
                <a:cs typeface="Segoe UI" panose="020B0502040204020203" pitchFamily="34" charset="0"/>
              </a:defRPr>
            </a:lvl1pPr>
            <a:lvl2pPr marL="469291" indent="-457223">
              <a:lnSpc>
                <a:spcPct val="100000"/>
              </a:lnSpc>
              <a:spcBef>
                <a:spcPts val="100"/>
              </a:spcBef>
              <a:buFont typeface="+mj-lt"/>
              <a:buAutoNum type="arabicPeriod"/>
              <a:tabLst>
                <a:tab pos="444522" algn="l"/>
              </a:tabLst>
              <a:defRPr lang="en-US" sz="2400" kern="1200" spc="0" baseline="0" dirty="0" smtClean="0">
                <a:solidFill>
                  <a:schemeClr val="bg1"/>
                </a:solidFill>
                <a:latin typeface="Segoe Pro"/>
                <a:ea typeface="+mn-ea"/>
                <a:cs typeface="Segoe Pro"/>
              </a:defRPr>
            </a:lvl2pPr>
          </a:lstStyle>
          <a:p>
            <a:pPr marL="228612" marR="0" lvl="0" indent="-228612" algn="l" defTabSz="932789" rtl="0" eaLnBrk="1" fontAlgn="auto" latinLnBrk="0" hangingPunct="1">
              <a:lnSpc>
                <a:spcPct val="100000"/>
              </a:lnSpc>
              <a:spcBef>
                <a:spcPct val="20000"/>
              </a:spcBef>
              <a:spcAft>
                <a:spcPts val="0"/>
              </a:spcAft>
              <a:buClrTx/>
              <a:buSzPct val="90000"/>
              <a:tabLst/>
            </a:pPr>
            <a:r>
              <a:rPr lang="en-US"/>
              <a:t>Click to edit Master text styles</a:t>
            </a:r>
          </a:p>
        </p:txBody>
      </p:sp>
      <p:sp>
        <p:nvSpPr>
          <p:cNvPr id="9" name="Freeform: Shape 8" descr="Yellow-blue MIS Identity bar">
            <a:extLst>
              <a:ext uri="{FF2B5EF4-FFF2-40B4-BE49-F238E27FC236}">
                <a16:creationId xmlns:a16="http://schemas.microsoft.com/office/drawing/2014/main" id="{83D6ED76-246F-4772-9AE0-674BDEC29BA6}"/>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744118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312" userDrawn="1">
          <p15:clr>
            <a:srgbClr val="5ACBF0"/>
          </p15:clr>
        </p15:guide>
        <p15:guide id="4" orient="horz" pos="2160" userDrawn="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8" name="Text Placeholder 7">
            <a:extLst>
              <a:ext uri="{FF2B5EF4-FFF2-40B4-BE49-F238E27FC236}">
                <a16:creationId xmlns:a16="http://schemas.microsoft.com/office/drawing/2014/main" id="{DD95C442-BC44-4323-9EF4-C8E6D5875872}"/>
              </a:ext>
            </a:extLst>
          </p:cNvPr>
          <p:cNvSpPr>
            <a:spLocks noGrp="1"/>
          </p:cNvSpPr>
          <p:nvPr>
            <p:ph type="body" sz="quarter" idx="11"/>
          </p:nvPr>
        </p:nvSpPr>
        <p:spPr>
          <a:xfrm>
            <a:off x="584199" y="1435103"/>
            <a:ext cx="11018521" cy="1730987"/>
          </a:xfrm>
          <a:prstGeom prst="rect">
            <a:avLst/>
          </a:prstGeom>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Freeform: Shape 8" descr="Yellow-blue MIS Identity bar">
            <a:extLst>
              <a:ext uri="{FF2B5EF4-FFF2-40B4-BE49-F238E27FC236}">
                <a16:creationId xmlns:a16="http://schemas.microsoft.com/office/drawing/2014/main" id="{FDB8A493-3DA9-4624-B78C-8C4A0C24EC73}"/>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81566451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4372"/>
            <a:ext cx="11018521" cy="1730987"/>
          </a:xfrm>
          <a:prstGeom prst="rect">
            <a:avLst/>
          </a:prstGeom>
        </p:spPr>
        <p:txBody>
          <a:bodyPr wrap="square">
            <a:spAutoFit/>
          </a:bodyPr>
          <a:lstStyle>
            <a:lvl1pPr marL="0" indent="0">
              <a:buNone/>
              <a:defRPr/>
            </a:lvl1pPr>
            <a:lvl2pPr marL="228612" indent="0">
              <a:buNone/>
              <a:defRPr/>
            </a:lvl2pPr>
            <a:lvl3pPr marL="457223" indent="0">
              <a:buNone/>
              <a:defRPr/>
            </a:lvl3pPr>
            <a:lvl4pPr marL="685834" indent="0">
              <a:buNone/>
              <a:defRPr/>
            </a:lvl4pPr>
            <a:lvl5pPr marL="9144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descr="Yellow-blue MIS Identity bar">
            <a:extLst>
              <a:ext uri="{FF2B5EF4-FFF2-40B4-BE49-F238E27FC236}">
                <a16:creationId xmlns:a16="http://schemas.microsoft.com/office/drawing/2014/main" id="{41604F27-E71B-4AE5-913E-4DAE8691401A}"/>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845701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7919BE-E7AB-49D0-8338-9447D7F5EB24}"/>
              </a:ext>
              <a:ext uri="{C183D7F6-B498-43B3-948B-1728B52AA6E4}">
                <adec:decorative xmlns:adec="http://schemas.microsoft.com/office/drawing/2017/decorative" val="1"/>
              </a:ext>
            </a:extLst>
          </p:cNvPr>
          <p:cNvSpPr/>
          <p:nvPr userDrawn="1"/>
        </p:nvSpPr>
        <p:spPr bwMode="auto">
          <a:xfrm>
            <a:off x="0" y="0"/>
            <a:ext cx="1219200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itle 6">
            <a:extLst>
              <a:ext uri="{FF2B5EF4-FFF2-40B4-BE49-F238E27FC236}">
                <a16:creationId xmlns:a16="http://schemas.microsoft.com/office/drawing/2014/main" id="{73084D1C-F464-4B73-B205-90876B54309A}"/>
              </a:ext>
            </a:extLst>
          </p:cNvPr>
          <p:cNvSpPr>
            <a:spLocks noGrp="1"/>
          </p:cNvSpPr>
          <p:nvPr>
            <p:ph type="title"/>
          </p:nvPr>
        </p:nvSpPr>
        <p:spPr>
          <a:xfrm>
            <a:off x="582618" y="457201"/>
            <a:ext cx="3394295" cy="1107996"/>
          </a:xfrm>
        </p:spPr>
        <p:txBody>
          <a:bodyPr/>
          <a:lstStyle>
            <a:lvl1pPr algn="r">
              <a:defRPr/>
            </a:lvl1pPr>
          </a:lstStyle>
          <a:p>
            <a:r>
              <a:rPr lang="en-US"/>
              <a:t>Click to edit Master title style</a:t>
            </a:r>
          </a:p>
        </p:txBody>
      </p:sp>
      <p:cxnSp>
        <p:nvCxnSpPr>
          <p:cNvPr id="9" name="Straight Connector 8">
            <a:extLst>
              <a:ext uri="{FF2B5EF4-FFF2-40B4-BE49-F238E27FC236}">
                <a16:creationId xmlns:a16="http://schemas.microsoft.com/office/drawing/2014/main" id="{A2CBD28F-AB74-4E47-86C9-D7BA12AA9E35}"/>
              </a:ext>
              <a:ext uri="{C183D7F6-B498-43B3-948B-1728B52AA6E4}">
                <adec:decorative xmlns:adec="http://schemas.microsoft.com/office/drawing/2017/decorative" val="1"/>
              </a:ext>
            </a:extLst>
          </p:cNvPr>
          <p:cNvCxnSpPr>
            <a:cxnSpLocks/>
          </p:cNvCxnSpPr>
          <p:nvPr userDrawn="1"/>
        </p:nvCxnSpPr>
        <p:spPr>
          <a:xfrm>
            <a:off x="4407803" y="457205"/>
            <a:ext cx="0" cy="1562099"/>
          </a:xfrm>
          <a:prstGeom prst="line">
            <a:avLst/>
          </a:prstGeom>
          <a:ln w="25400" cap="sq">
            <a:gradFill flip="none" rotWithShape="1">
              <a:gsLst>
                <a:gs pos="60000">
                  <a:srgbClr val="61C5BE"/>
                </a:gs>
                <a:gs pos="30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85E7C14A-E823-4A85-9ED9-D388CB51B845}"/>
              </a:ext>
            </a:extLst>
          </p:cNvPr>
          <p:cNvSpPr>
            <a:spLocks noGrp="1"/>
          </p:cNvSpPr>
          <p:nvPr>
            <p:ph type="body" sz="quarter" idx="10"/>
          </p:nvPr>
        </p:nvSpPr>
        <p:spPr>
          <a:xfrm>
            <a:off x="4838700" y="457200"/>
            <a:ext cx="6770688" cy="1562100"/>
          </a:xfrm>
          <a:prstGeom prst="rect">
            <a:avLst/>
          </a:prstGeom>
        </p:spPr>
        <p:txBody>
          <a:bodyPr wrap="square">
            <a:noAutofit/>
          </a:bodyPr>
          <a:lstStyle>
            <a:lvl1pPr marL="0" indent="0">
              <a:buNone/>
              <a:defRPr/>
            </a:lvl1pPr>
            <a:lvl2pPr marL="228612" indent="0">
              <a:buNone/>
              <a:defRPr/>
            </a:lvl2pPr>
            <a:lvl3pPr marL="457223" indent="0">
              <a:buNone/>
              <a:defRPr/>
            </a:lvl3pPr>
            <a:lvl4pPr marL="685834" indent="0">
              <a:buNone/>
              <a:defRPr/>
            </a:lvl4pPr>
            <a:lvl5pPr marL="914444" indent="0">
              <a:buNone/>
              <a:defRPr/>
            </a:lvl5pPr>
          </a:lstStyle>
          <a:p>
            <a:pPr lvl="0"/>
            <a:r>
              <a:rPr lang="en-US"/>
              <a:t>Click to edit Master text styles</a:t>
            </a:r>
          </a:p>
        </p:txBody>
      </p:sp>
      <p:sp>
        <p:nvSpPr>
          <p:cNvPr id="11" name="Picture Placeholder 2">
            <a:extLst>
              <a:ext uri="{FF2B5EF4-FFF2-40B4-BE49-F238E27FC236}">
                <a16:creationId xmlns:a16="http://schemas.microsoft.com/office/drawing/2014/main" id="{483CE641-1985-4D45-AC1D-57F19CF59B33}"/>
              </a:ext>
            </a:extLst>
          </p:cNvPr>
          <p:cNvSpPr>
            <a:spLocks noGrp="1"/>
          </p:cNvSpPr>
          <p:nvPr>
            <p:ph type="pic" sz="quarter" idx="11"/>
          </p:nvPr>
        </p:nvSpPr>
        <p:spPr>
          <a:xfrm>
            <a:off x="0" y="2501900"/>
            <a:ext cx="12188825" cy="4127499"/>
          </a:xfrm>
          <a:prstGeom prst="rect">
            <a:avLst/>
          </a:prstGeom>
        </p:spPr>
        <p:txBody>
          <a:bodyPr anchor="ctr">
            <a:noAutofit/>
          </a:bodyPr>
          <a:lstStyle>
            <a:lvl1pPr marL="0" indent="0" algn="ctr">
              <a:buNone/>
              <a:defRPr/>
            </a:lvl1pPr>
          </a:lstStyle>
          <a:p>
            <a:r>
              <a:rPr lang="en-US"/>
              <a:t>Click icon to add picture</a:t>
            </a:r>
          </a:p>
        </p:txBody>
      </p:sp>
      <p:sp>
        <p:nvSpPr>
          <p:cNvPr id="13" name="Freeform: Shape 12" descr="Yellow-blue MIS Identity bar">
            <a:extLst>
              <a:ext uri="{FF2B5EF4-FFF2-40B4-BE49-F238E27FC236}">
                <a16:creationId xmlns:a16="http://schemas.microsoft.com/office/drawing/2014/main" id="{7AC31989-ED2C-4651-88CA-31F3AD0FB6FF}"/>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906288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layout w/o footer bar">
    <p:bg>
      <p:bgPr>
        <a:solidFill>
          <a:schemeClr val="bg1"/>
        </a:solidFill>
        <a:effectLst/>
      </p:bgPr>
    </p:b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73084D1C-F464-4B73-B205-90876B54309A}"/>
              </a:ext>
            </a:extLst>
          </p:cNvPr>
          <p:cNvSpPr>
            <a:spLocks noGrp="1"/>
          </p:cNvSpPr>
          <p:nvPr>
            <p:ph type="title"/>
          </p:nvPr>
        </p:nvSpPr>
        <p:spPr>
          <a:xfrm>
            <a:off x="582618" y="457201"/>
            <a:ext cx="3394295" cy="1107996"/>
          </a:xfrm>
        </p:spPr>
        <p:txBody>
          <a:bodyPr/>
          <a:lstStyle>
            <a:lvl1pPr algn="r">
              <a:defRPr/>
            </a:lvl1pPr>
          </a:lstStyle>
          <a:p>
            <a:r>
              <a:rPr lang="en-US"/>
              <a:t>Click to edit Master title style</a:t>
            </a:r>
          </a:p>
        </p:txBody>
      </p:sp>
      <p:cxnSp>
        <p:nvCxnSpPr>
          <p:cNvPr id="9" name="Straight Connector 8">
            <a:extLst>
              <a:ext uri="{FF2B5EF4-FFF2-40B4-BE49-F238E27FC236}">
                <a16:creationId xmlns:a16="http://schemas.microsoft.com/office/drawing/2014/main" id="{A2CBD28F-AB74-4E47-86C9-D7BA12AA9E35}"/>
              </a:ext>
              <a:ext uri="{C183D7F6-B498-43B3-948B-1728B52AA6E4}">
                <adec:decorative xmlns:adec="http://schemas.microsoft.com/office/drawing/2017/decorative" val="1"/>
              </a:ext>
            </a:extLst>
          </p:cNvPr>
          <p:cNvCxnSpPr>
            <a:cxnSpLocks/>
          </p:cNvCxnSpPr>
          <p:nvPr userDrawn="1"/>
        </p:nvCxnSpPr>
        <p:spPr>
          <a:xfrm>
            <a:off x="4407803" y="457205"/>
            <a:ext cx="0" cy="1562099"/>
          </a:xfrm>
          <a:prstGeom prst="line">
            <a:avLst/>
          </a:prstGeom>
          <a:ln w="25400" cap="sq">
            <a:gradFill flip="none" rotWithShape="1">
              <a:gsLst>
                <a:gs pos="60000">
                  <a:srgbClr val="61C5BE"/>
                </a:gs>
                <a:gs pos="30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85E7C14A-E823-4A85-9ED9-D388CB51B845}"/>
              </a:ext>
            </a:extLst>
          </p:cNvPr>
          <p:cNvSpPr>
            <a:spLocks noGrp="1"/>
          </p:cNvSpPr>
          <p:nvPr>
            <p:ph type="body" sz="quarter" idx="10"/>
          </p:nvPr>
        </p:nvSpPr>
        <p:spPr>
          <a:xfrm>
            <a:off x="4838700" y="457200"/>
            <a:ext cx="6770688" cy="1562100"/>
          </a:xfrm>
          <a:prstGeom prst="rect">
            <a:avLst/>
          </a:prstGeom>
        </p:spPr>
        <p:txBody>
          <a:bodyPr wrap="square">
            <a:noAutofit/>
          </a:bodyPr>
          <a:lstStyle>
            <a:lvl1pPr marL="0" indent="0">
              <a:buNone/>
              <a:defRPr/>
            </a:lvl1pPr>
            <a:lvl2pPr marL="228612" indent="0">
              <a:buNone/>
              <a:defRPr/>
            </a:lvl2pPr>
            <a:lvl3pPr marL="457223" indent="0">
              <a:buNone/>
              <a:defRPr/>
            </a:lvl3pPr>
            <a:lvl4pPr marL="685834" indent="0">
              <a:buNone/>
              <a:defRPr/>
            </a:lvl4pPr>
            <a:lvl5pPr marL="914444" indent="0">
              <a:buNone/>
              <a:defRPr/>
            </a:lvl5pPr>
          </a:lstStyle>
          <a:p>
            <a:pPr lvl="0"/>
            <a:r>
              <a:rPr lang="en-US"/>
              <a:t>Click to edit Master text styles</a:t>
            </a:r>
          </a:p>
        </p:txBody>
      </p:sp>
      <p:sp>
        <p:nvSpPr>
          <p:cNvPr id="11" name="Picture Placeholder 2">
            <a:extLst>
              <a:ext uri="{FF2B5EF4-FFF2-40B4-BE49-F238E27FC236}">
                <a16:creationId xmlns:a16="http://schemas.microsoft.com/office/drawing/2014/main" id="{483CE641-1985-4D45-AC1D-57F19CF59B33}"/>
              </a:ext>
            </a:extLst>
          </p:cNvPr>
          <p:cNvSpPr>
            <a:spLocks noGrp="1"/>
          </p:cNvSpPr>
          <p:nvPr>
            <p:ph type="pic" sz="quarter" idx="11"/>
          </p:nvPr>
        </p:nvSpPr>
        <p:spPr>
          <a:xfrm>
            <a:off x="0" y="2501900"/>
            <a:ext cx="12188825" cy="4356100"/>
          </a:xfrm>
          <a:prstGeom prst="rect">
            <a:avLst/>
          </a:prstGeom>
        </p:spPr>
        <p:txBody>
          <a:bodyPr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9002424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4" name="Content Placeholder 3">
            <a:extLst>
              <a:ext uri="{FF2B5EF4-FFF2-40B4-BE49-F238E27FC236}">
                <a16:creationId xmlns:a16="http://schemas.microsoft.com/office/drawing/2014/main" id="{BD4974DD-397E-4A7D-8910-32FA5365BB14}"/>
              </a:ext>
            </a:extLst>
          </p:cNvPr>
          <p:cNvSpPr>
            <a:spLocks noGrp="1"/>
          </p:cNvSpPr>
          <p:nvPr>
            <p:ph sz="quarter" idx="14"/>
          </p:nvPr>
        </p:nvSpPr>
        <p:spPr>
          <a:xfrm>
            <a:off x="584203" y="1409701"/>
            <a:ext cx="5218114"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E432EBAE-017D-4865-B8E1-6CF9BB62272D}"/>
              </a:ext>
            </a:extLst>
          </p:cNvPr>
          <p:cNvSpPr>
            <a:spLocks noGrp="1"/>
          </p:cNvSpPr>
          <p:nvPr>
            <p:ph sz="quarter" idx="15"/>
          </p:nvPr>
        </p:nvSpPr>
        <p:spPr>
          <a:xfrm>
            <a:off x="6388106" y="1409701"/>
            <a:ext cx="5221289"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Freeform: Shape 6" descr="Yellow-blue MIS Identity bar">
            <a:extLst>
              <a:ext uri="{FF2B5EF4-FFF2-40B4-BE49-F238E27FC236}">
                <a16:creationId xmlns:a16="http://schemas.microsoft.com/office/drawing/2014/main" id="{A3BC781B-E233-4B02-B354-AF4D5822BB3E}"/>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8655483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888" userDrawn="1">
          <p15:clr>
            <a:srgbClr val="5ACBF0"/>
          </p15:clr>
        </p15:guide>
        <p15:guide id="4" pos="3660" userDrawn="1">
          <p15:clr>
            <a:srgbClr val="5ACBF0"/>
          </p15:clr>
        </p15:guide>
        <p15:guide id="5" pos="4025"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1" cy="553998"/>
          </a:xfrm>
        </p:spPr>
        <p:txBody>
          <a:bodyPr/>
          <a:lstStyle/>
          <a:p>
            <a:r>
              <a:rPr lang="en-US"/>
              <a:t>Click to edit Master title style</a:t>
            </a:r>
          </a:p>
        </p:txBody>
      </p:sp>
      <p:sp>
        <p:nvSpPr>
          <p:cNvPr id="4" name="Text Placeholder 3"/>
          <p:cNvSpPr>
            <a:spLocks noGrp="1"/>
          </p:cNvSpPr>
          <p:nvPr>
            <p:ph type="body" sz="quarter" idx="10"/>
          </p:nvPr>
        </p:nvSpPr>
        <p:spPr>
          <a:xfrm>
            <a:off x="584205" y="1435100"/>
            <a:ext cx="5212080" cy="1730987"/>
          </a:xfrm>
          <a:prstGeom prst="rect">
            <a:avLst/>
          </a:prstGeom>
        </p:spPr>
        <p:txBody>
          <a:bodyPr wrap="square">
            <a:spAutoFit/>
          </a:bodyPr>
          <a:lstStyle>
            <a:lvl1pPr marL="0" indent="0">
              <a:spcBef>
                <a:spcPts val="1225"/>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600" indent="0">
              <a:buFont typeface="Wingdings" panose="05000000000000000000" pitchFamily="2" charset="2"/>
              <a:buNone/>
              <a:defRPr sz="2000" b="0"/>
            </a:lvl2pPr>
            <a:lvl3pPr marL="450875" indent="0">
              <a:buFont typeface="Wingdings" panose="05000000000000000000" pitchFamily="2" charset="2"/>
              <a:buNone/>
              <a:tabLst/>
              <a:defRPr sz="1600" b="0"/>
            </a:lvl3pPr>
            <a:lvl4pPr marL="652493" indent="0">
              <a:buFont typeface="Wingdings" panose="05000000000000000000" pitchFamily="2" charset="2"/>
              <a:buNone/>
              <a:defRPr sz="1401" b="0"/>
            </a:lvl4pPr>
            <a:lvl5pPr marL="854117" indent="0">
              <a:buFont typeface="Wingdings" panose="05000000000000000000" pitchFamily="2" charset="2"/>
              <a:buNone/>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730987"/>
          </a:xfrm>
          <a:prstGeom prst="rect">
            <a:avLst/>
          </a:prstGeom>
        </p:spPr>
        <p:txBody>
          <a:bodyPr wrap="square">
            <a:spAutoFit/>
          </a:bodyPr>
          <a:lstStyle>
            <a:lvl1pPr marL="0" indent="0">
              <a:spcBef>
                <a:spcPts val="1225"/>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600" indent="0">
              <a:buFont typeface="Wingdings" panose="05000000000000000000" pitchFamily="2" charset="2"/>
              <a:buNone/>
              <a:defRPr sz="2000" b="0"/>
            </a:lvl2pPr>
            <a:lvl3pPr marL="450875" indent="0">
              <a:buFont typeface="Wingdings" panose="05000000000000000000" pitchFamily="2" charset="2"/>
              <a:buNone/>
              <a:tabLst/>
              <a:defRPr sz="1600" b="0"/>
            </a:lvl3pPr>
            <a:lvl4pPr marL="652493" indent="0">
              <a:buFont typeface="Wingdings" panose="05000000000000000000" pitchFamily="2" charset="2"/>
              <a:buNone/>
              <a:defRPr sz="1401" b="0"/>
            </a:lvl4pPr>
            <a:lvl5pPr marL="854117" indent="0">
              <a:buFont typeface="Wingdings" panose="05000000000000000000" pitchFamily="2" charset="2"/>
              <a:buNone/>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descr="Yellow-blue MIS Identity bar">
            <a:extLst>
              <a:ext uri="{FF2B5EF4-FFF2-40B4-BE49-F238E27FC236}">
                <a16:creationId xmlns:a16="http://schemas.microsoft.com/office/drawing/2014/main" id="{6E7FD9EB-3626-43FE-8EE0-63359ADE3C6B}"/>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04019053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7" userDrawn="1">
          <p15:clr>
            <a:srgbClr val="5ACBF0"/>
          </p15:clr>
        </p15:guide>
        <p15:guide id="5" pos="4025"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F94B3-2A9D-4231-AAB0-E5AD375430D2}"/>
              </a:ext>
            </a:extLst>
          </p:cNvPr>
          <p:cNvSpPr>
            <a:spLocks noGrp="1"/>
          </p:cNvSpPr>
          <p:nvPr>
            <p:ph sz="quarter" idx="10"/>
          </p:nvPr>
        </p:nvSpPr>
        <p:spPr>
          <a:xfrm>
            <a:off x="590550" y="2076451"/>
            <a:ext cx="3009900" cy="706091"/>
          </a:xfrm>
        </p:spPr>
        <p:txBody>
          <a:bodyPr/>
          <a:lstStyle/>
          <a:p>
            <a:pPr lvl="0"/>
            <a:r>
              <a:rPr lang="en-US"/>
              <a:t>Click to edit Master text styles</a:t>
            </a:r>
          </a:p>
        </p:txBody>
      </p:sp>
      <p:sp>
        <p:nvSpPr>
          <p:cNvPr id="6" name="Content Placeholder 5">
            <a:extLst>
              <a:ext uri="{FF2B5EF4-FFF2-40B4-BE49-F238E27FC236}">
                <a16:creationId xmlns:a16="http://schemas.microsoft.com/office/drawing/2014/main" id="{5EFAFE35-6A9E-4D22-AA7B-86CC3FB39C54}"/>
              </a:ext>
            </a:extLst>
          </p:cNvPr>
          <p:cNvSpPr>
            <a:spLocks noGrp="1"/>
          </p:cNvSpPr>
          <p:nvPr>
            <p:ph sz="quarter" idx="11"/>
          </p:nvPr>
        </p:nvSpPr>
        <p:spPr>
          <a:xfrm>
            <a:off x="4438655" y="2076453"/>
            <a:ext cx="2400300" cy="706091"/>
          </a:xfrm>
        </p:spPr>
        <p:txBody>
          <a:bodyPr/>
          <a:lstStyle/>
          <a:p>
            <a:pPr lvl="0"/>
            <a:r>
              <a:rPr lang="en-US"/>
              <a:t>Click to edit Master text</a:t>
            </a:r>
          </a:p>
        </p:txBody>
      </p:sp>
      <p:sp>
        <p:nvSpPr>
          <p:cNvPr id="8" name="Content Placeholder 7">
            <a:extLst>
              <a:ext uri="{FF2B5EF4-FFF2-40B4-BE49-F238E27FC236}">
                <a16:creationId xmlns:a16="http://schemas.microsoft.com/office/drawing/2014/main" id="{4861A642-ABB3-432B-B18B-07C3CD22D935}"/>
              </a:ext>
            </a:extLst>
          </p:cNvPr>
          <p:cNvSpPr>
            <a:spLocks noGrp="1"/>
          </p:cNvSpPr>
          <p:nvPr>
            <p:ph sz="quarter" idx="12"/>
          </p:nvPr>
        </p:nvSpPr>
        <p:spPr>
          <a:xfrm>
            <a:off x="8324850" y="2076453"/>
            <a:ext cx="2552700" cy="706091"/>
          </a:xfrm>
        </p:spPr>
        <p:txBody>
          <a:bodyPr/>
          <a:lstStyle/>
          <a:p>
            <a:pPr lvl="0"/>
            <a:r>
              <a:rPr lang="en-US"/>
              <a:t>Click to edit Master text styles</a:t>
            </a:r>
          </a:p>
        </p:txBody>
      </p:sp>
    </p:spTree>
    <p:extLst>
      <p:ext uri="{BB962C8B-B14F-4D97-AF65-F5344CB8AC3E}">
        <p14:creationId xmlns:p14="http://schemas.microsoft.com/office/powerpoint/2010/main" val="367945532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1"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3" y="1436689"/>
            <a:ext cx="5219700" cy="523220"/>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8D24EA21-F77F-434B-8500-B8AAD06BBF90}"/>
              </a:ext>
            </a:extLst>
          </p:cNvPr>
          <p:cNvSpPr>
            <a:spLocks noGrp="1"/>
          </p:cNvSpPr>
          <p:nvPr>
            <p:ph sz="quarter" idx="18"/>
          </p:nvPr>
        </p:nvSpPr>
        <p:spPr>
          <a:xfrm>
            <a:off x="584203" y="2081215"/>
            <a:ext cx="5219700" cy="1669431"/>
          </a:xfrm>
        </p:spPr>
        <p:txBody>
          <a:bodyPr/>
          <a:lstStyle>
            <a:lvl1pPr marL="0" indent="0">
              <a:spcBef>
                <a:spcPts val="1200"/>
              </a:spcBef>
              <a:buNone/>
              <a:defRPr sz="2400"/>
            </a:lvl1pPr>
            <a:lvl2pPr marL="406420" indent="-28100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7" y="1436689"/>
            <a:ext cx="5219700" cy="523220"/>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9" name="Content Placeholder 8">
            <a:extLst>
              <a:ext uri="{FF2B5EF4-FFF2-40B4-BE49-F238E27FC236}">
                <a16:creationId xmlns:a16="http://schemas.microsoft.com/office/drawing/2014/main" id="{9AAA0606-46E1-4BD9-9C0B-962D0C45ED9E}"/>
              </a:ext>
            </a:extLst>
          </p:cNvPr>
          <p:cNvSpPr>
            <a:spLocks noGrp="1"/>
          </p:cNvSpPr>
          <p:nvPr>
            <p:ph sz="quarter" idx="19"/>
          </p:nvPr>
        </p:nvSpPr>
        <p:spPr>
          <a:xfrm>
            <a:off x="6388108" y="2081215"/>
            <a:ext cx="5229225" cy="1669431"/>
          </a:xfrm>
        </p:spPr>
        <p:txBody>
          <a:bodyPr/>
          <a:lstStyle>
            <a:lvl1pPr marL="0" indent="0">
              <a:spcBef>
                <a:spcPts val="1200"/>
              </a:spcBef>
              <a:buNone/>
              <a:defRPr sz="2400"/>
            </a:lvl1pPr>
            <a:lvl2pPr marL="468336" indent="-342919">
              <a:defRPr lang="en-US" sz="2000" kern="1200" spc="0" baseline="0" dirty="0" smtClean="0">
                <a:solidFill>
                  <a:schemeClr val="tx1"/>
                </a:solidFill>
                <a:latin typeface="+mn-lt"/>
                <a:ea typeface="+mn-ea"/>
                <a:cs typeface="+mn-cs"/>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Freeform: Shape 7" descr="Yellow-blue MIS Identity bar">
            <a:extLst>
              <a:ext uri="{FF2B5EF4-FFF2-40B4-BE49-F238E27FC236}">
                <a16:creationId xmlns:a16="http://schemas.microsoft.com/office/drawing/2014/main" id="{A33BE1E4-3CC6-4B4F-A19B-49260D58F477}"/>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65908076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3657" userDrawn="1">
          <p15:clr>
            <a:srgbClr val="5ACBF0"/>
          </p15:clr>
        </p15:guide>
        <p15:guide id="5" pos="4025" userDrawn="1">
          <p15:clr>
            <a:srgbClr val="5ACBF0"/>
          </p15:clr>
        </p15:guide>
        <p15:guide id="7" orient="horz" pos="905"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1"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6" y="1438276"/>
            <a:ext cx="3264409" cy="769698"/>
          </a:xfrm>
          <a:prstGeom prst="rect">
            <a:avLst/>
          </a:prstGeom>
        </p:spPr>
        <p:txBody>
          <a:bodyPr anchor="t"/>
          <a:lstStyle>
            <a:lvl1pPr marL="0" indent="0">
              <a:spcBef>
                <a:spcPts val="0"/>
              </a:spcBef>
              <a:buNone/>
              <a:defRPr sz="2201">
                <a:solidFill>
                  <a:schemeClr val="tx1"/>
                </a:solidFill>
                <a:latin typeface="+mj-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6"/>
            <a:ext cx="3264409" cy="769698"/>
          </a:xfrm>
          <a:prstGeom prst="rect">
            <a:avLst/>
          </a:prstGeom>
        </p:spPr>
        <p:txBody>
          <a:bodyPr anchor="t"/>
          <a:lstStyle>
            <a:lvl1pPr marL="0" indent="0">
              <a:spcBef>
                <a:spcPts val="0"/>
              </a:spcBef>
              <a:buNone/>
              <a:defRPr sz="2201">
                <a:solidFill>
                  <a:schemeClr val="tx1"/>
                </a:solidFill>
                <a:latin typeface="+mj-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9" cy="769698"/>
          </a:xfrm>
          <a:prstGeom prst="rect">
            <a:avLst/>
          </a:prstGeom>
        </p:spPr>
        <p:txBody>
          <a:bodyPr anchor="t"/>
          <a:lstStyle>
            <a:lvl1pPr marL="0" indent="0">
              <a:spcBef>
                <a:spcPts val="0"/>
              </a:spcBef>
              <a:buNone/>
              <a:defRPr sz="2201">
                <a:solidFill>
                  <a:schemeClr val="tx1"/>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3FDB9CBC-C2BD-44B3-B220-73FD30785BF6}"/>
              </a:ext>
            </a:extLst>
          </p:cNvPr>
          <p:cNvSpPr>
            <a:spLocks noGrp="1"/>
          </p:cNvSpPr>
          <p:nvPr>
            <p:ph sz="quarter" idx="19"/>
          </p:nvPr>
        </p:nvSpPr>
        <p:spPr>
          <a:xfrm>
            <a:off x="585789" y="2390775"/>
            <a:ext cx="3271836" cy="3878263"/>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a:extLst>
              <a:ext uri="{FF2B5EF4-FFF2-40B4-BE49-F238E27FC236}">
                <a16:creationId xmlns:a16="http://schemas.microsoft.com/office/drawing/2014/main" id="{64673896-9C0D-4477-ABF9-1B25077BC0CC}"/>
              </a:ext>
            </a:extLst>
          </p:cNvPr>
          <p:cNvSpPr>
            <a:spLocks noGrp="1"/>
          </p:cNvSpPr>
          <p:nvPr>
            <p:ph sz="quarter" idx="20"/>
          </p:nvPr>
        </p:nvSpPr>
        <p:spPr>
          <a:xfrm>
            <a:off x="4460877" y="2390775"/>
            <a:ext cx="3271836" cy="3878263"/>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4079E235-C2A2-436F-9C84-B94A7A22CCE9}"/>
              </a:ext>
            </a:extLst>
          </p:cNvPr>
          <p:cNvSpPr>
            <a:spLocks noGrp="1"/>
          </p:cNvSpPr>
          <p:nvPr>
            <p:ph sz="quarter" idx="21"/>
          </p:nvPr>
        </p:nvSpPr>
        <p:spPr>
          <a:xfrm>
            <a:off x="8335963" y="2390775"/>
            <a:ext cx="3273426" cy="3878263"/>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Freeform: Shape 9" descr="Yellow-blue MIS Identity bar">
            <a:extLst>
              <a:ext uri="{FF2B5EF4-FFF2-40B4-BE49-F238E27FC236}">
                <a16:creationId xmlns:a16="http://schemas.microsoft.com/office/drawing/2014/main" id="{22C9638A-BC7A-4E4A-91A2-9E10F0DFFB1A}"/>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57546498"/>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userDrawn="1">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2"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1" cy="553998"/>
          </a:xfrm>
        </p:spPr>
        <p:txBody>
          <a:bodyPr>
            <a:spAutoFit/>
          </a:bodyPr>
          <a:lstStyle/>
          <a:p>
            <a:r>
              <a:rPr lang="en-US"/>
              <a:t>Click to edit Master title style</a:t>
            </a:r>
          </a:p>
        </p:txBody>
      </p:sp>
      <p:sp>
        <p:nvSpPr>
          <p:cNvPr id="12" name="Freeform: Shape 11" descr="Yellow-blue MIS Identity bar">
            <a:extLst>
              <a:ext uri="{FF2B5EF4-FFF2-40B4-BE49-F238E27FC236}">
                <a16:creationId xmlns:a16="http://schemas.microsoft.com/office/drawing/2014/main" id="{7D2F8EE9-4FB4-4E67-B060-C0DCA593B497}"/>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5" y="1438276"/>
            <a:ext cx="253206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D381826E-6E98-4660-830A-F93A5E86C09B}"/>
              </a:ext>
            </a:extLst>
          </p:cNvPr>
          <p:cNvSpPr>
            <a:spLocks noGrp="1"/>
          </p:cNvSpPr>
          <p:nvPr>
            <p:ph type="body" sz="quarter" idx="21"/>
          </p:nvPr>
        </p:nvSpPr>
        <p:spPr>
          <a:xfrm>
            <a:off x="584205" y="2279650"/>
            <a:ext cx="2532062" cy="3989388"/>
          </a:xfrm>
        </p:spPr>
        <p:txBody>
          <a:bodyPr>
            <a:noAutofit/>
          </a:bodyPr>
          <a:lstStyle>
            <a:lvl1pPr marL="0" indent="0">
              <a:spcBef>
                <a:spcPts val="601"/>
              </a:spcBef>
              <a:buNone/>
              <a:defRPr sz="1401"/>
            </a:lvl1pPr>
            <a:lvl2pPr marL="347680" indent="0">
              <a:buNone/>
              <a:defRPr sz="1100"/>
            </a:lvl2pPr>
            <a:lvl3pPr marL="685834" indent="0">
              <a:buNone/>
              <a:defRPr sz="1001"/>
            </a:lvl3pPr>
            <a:lvl4pPr marL="1028752" indent="0">
              <a:buNone/>
              <a:defRPr sz="900"/>
            </a:lvl4pPr>
            <a:lvl5pPr marL="1260538" indent="0">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F84C1C67-60A4-4122-9C51-8B6917B2A0C9}"/>
              </a:ext>
            </a:extLst>
          </p:cNvPr>
          <p:cNvSpPr>
            <a:spLocks noGrp="1"/>
          </p:cNvSpPr>
          <p:nvPr>
            <p:ph type="body" sz="quarter" idx="22"/>
          </p:nvPr>
        </p:nvSpPr>
        <p:spPr>
          <a:xfrm>
            <a:off x="3413128" y="2279650"/>
            <a:ext cx="2532062" cy="3989388"/>
          </a:xfrm>
        </p:spPr>
        <p:txBody>
          <a:bodyPr>
            <a:noAutofit/>
          </a:bodyPr>
          <a:lstStyle>
            <a:lvl1pPr marL="0" indent="0">
              <a:spcBef>
                <a:spcPts val="601"/>
              </a:spcBef>
              <a:buNone/>
              <a:defRPr sz="1401"/>
            </a:lvl1pPr>
            <a:lvl2pPr marL="347680" indent="0">
              <a:buNone/>
              <a:defRPr sz="1100"/>
            </a:lvl2pPr>
            <a:lvl3pPr marL="685834" indent="0">
              <a:buNone/>
              <a:defRPr sz="1001"/>
            </a:lvl3pPr>
            <a:lvl4pPr marL="1028752" indent="0">
              <a:buNone/>
              <a:defRPr sz="900"/>
            </a:lvl4pPr>
            <a:lvl5pPr marL="1260538" indent="0">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4" y="1438276"/>
            <a:ext cx="253206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A2945E30-4C00-4837-BFE7-F8171A785269}"/>
              </a:ext>
            </a:extLst>
          </p:cNvPr>
          <p:cNvSpPr>
            <a:spLocks noGrp="1"/>
          </p:cNvSpPr>
          <p:nvPr>
            <p:ph type="body" sz="quarter" idx="23"/>
          </p:nvPr>
        </p:nvSpPr>
        <p:spPr>
          <a:xfrm>
            <a:off x="6244214" y="2279650"/>
            <a:ext cx="2532062" cy="3989388"/>
          </a:xfrm>
        </p:spPr>
        <p:txBody>
          <a:bodyPr>
            <a:noAutofit/>
          </a:bodyPr>
          <a:lstStyle>
            <a:lvl1pPr marL="0" indent="0">
              <a:spcBef>
                <a:spcPts val="601"/>
              </a:spcBef>
              <a:buNone/>
              <a:defRPr sz="1401"/>
            </a:lvl1pPr>
            <a:lvl2pPr marL="347680" indent="0">
              <a:buNone/>
              <a:defRPr sz="1100"/>
            </a:lvl2pPr>
            <a:lvl3pPr marL="685834" indent="0">
              <a:buNone/>
              <a:defRPr sz="1001"/>
            </a:lvl3pPr>
            <a:lvl4pPr marL="1028752" indent="0">
              <a:buNone/>
              <a:defRPr sz="900"/>
            </a:lvl4pPr>
            <a:lvl5pPr marL="1260538" indent="0">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2" y="1438276"/>
            <a:ext cx="2533650"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D573B083-4292-4939-BF4A-24AFF6596608}"/>
              </a:ext>
            </a:extLst>
          </p:cNvPr>
          <p:cNvSpPr>
            <a:spLocks noGrp="1"/>
          </p:cNvSpPr>
          <p:nvPr>
            <p:ph type="body" sz="quarter" idx="24"/>
          </p:nvPr>
        </p:nvSpPr>
        <p:spPr>
          <a:xfrm>
            <a:off x="9101709" y="2279650"/>
            <a:ext cx="2532062" cy="3989388"/>
          </a:xfrm>
        </p:spPr>
        <p:txBody>
          <a:bodyPr>
            <a:noAutofit/>
          </a:bodyPr>
          <a:lstStyle>
            <a:lvl1pPr marL="0" indent="0">
              <a:spcBef>
                <a:spcPts val="601"/>
              </a:spcBef>
              <a:buNone/>
              <a:defRPr sz="1401"/>
            </a:lvl1pPr>
            <a:lvl2pPr marL="347680" indent="0">
              <a:buNone/>
              <a:defRPr sz="1100"/>
            </a:lvl2pPr>
            <a:lvl3pPr marL="685834" indent="0">
              <a:buNone/>
              <a:defRPr sz="1001"/>
            </a:lvl3pPr>
            <a:lvl4pPr marL="1028752" indent="0">
              <a:buNone/>
              <a:defRPr sz="900"/>
            </a:lvl4pPr>
            <a:lvl5pPr marL="1260538" indent="0">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81512711"/>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1"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5"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5" y="2283118"/>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12"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12" y="2276476"/>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20"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20" y="2283118"/>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7"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7" y="2276476"/>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34"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34" y="2276476"/>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14" name="Freeform: Shape 13" descr="Yellow-blue MIS Identity bar">
            <a:extLst>
              <a:ext uri="{FF2B5EF4-FFF2-40B4-BE49-F238E27FC236}">
                <a16:creationId xmlns:a16="http://schemas.microsoft.com/office/drawing/2014/main" id="{31AFC1BA-C5D5-49C7-8BDA-CAC956C7E464}"/>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60520665"/>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611" userDrawn="1">
          <p15:clr>
            <a:srgbClr val="5ACBF0"/>
          </p15:clr>
        </p15:guide>
        <p15:guide id="7" pos="1796" userDrawn="1">
          <p15:clr>
            <a:srgbClr val="5ACBF0"/>
          </p15:clr>
        </p15:guide>
        <p15:guide id="8" pos="3035" userDrawn="1">
          <p15:clr>
            <a:srgbClr val="5ACBF0"/>
          </p15:clr>
        </p15:guide>
        <p15:guide id="9" pos="3221" userDrawn="1">
          <p15:clr>
            <a:srgbClr val="5ACBF0"/>
          </p15:clr>
        </p15:guide>
        <p15:guide id="10" pos="4460" userDrawn="1">
          <p15:clr>
            <a:srgbClr val="5ACBF0"/>
          </p15:clr>
        </p15:guide>
        <p15:guide id="11" pos="5890" userDrawn="1">
          <p15:clr>
            <a:srgbClr val="5ACBF0"/>
          </p15:clr>
        </p15:guide>
        <p15:guide id="12" orient="horz" pos="1436" userDrawn="1">
          <p15:clr>
            <a:srgbClr val="5ACBF0"/>
          </p15:clr>
        </p15:guide>
        <p15:guide id="13" pos="4645" userDrawn="1">
          <p15:clr>
            <a:srgbClr val="5ACBF0"/>
          </p15:clr>
        </p15:guide>
        <p15:guide id="14" pos="6073"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er Line 12 Month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28">
            <a:extLst>
              <a:ext uri="{FF2B5EF4-FFF2-40B4-BE49-F238E27FC236}">
                <a16:creationId xmlns:a16="http://schemas.microsoft.com/office/drawing/2014/main" id="{E64C49C1-BC25-4B33-B712-9D46C42AB77E}"/>
              </a:ext>
            </a:extLst>
          </p:cNvPr>
          <p:cNvSpPr>
            <a:spLocks noGrp="1"/>
          </p:cNvSpPr>
          <p:nvPr>
            <p:ph type="body" sz="quarter" idx="22" hasCustomPrompt="1"/>
          </p:nvPr>
        </p:nvSpPr>
        <p:spPr>
          <a:xfrm>
            <a:off x="592018" y="1437069"/>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4" name="Straight Connector 3">
            <a:extLst>
              <a:ext uri="{FF2B5EF4-FFF2-40B4-BE49-F238E27FC236}">
                <a16:creationId xmlns:a16="http://schemas.microsoft.com/office/drawing/2014/main" id="{34DCC92C-874F-4528-BF8E-D1238A3354A9}"/>
              </a:ext>
              <a:ext uri="{C183D7F6-B498-43B3-948B-1728B52AA6E4}">
                <adec:decorative xmlns:adec="http://schemas.microsoft.com/office/drawing/2017/decorative" val="1"/>
              </a:ext>
            </a:extLst>
          </p:cNvPr>
          <p:cNvCxnSpPr>
            <a:cxnSpLocks/>
          </p:cNvCxnSpPr>
          <p:nvPr userDrawn="1"/>
        </p:nvCxnSpPr>
        <p:spPr>
          <a:xfrm>
            <a:off x="592016"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16">
            <a:extLst>
              <a:ext uri="{FF2B5EF4-FFF2-40B4-BE49-F238E27FC236}">
                <a16:creationId xmlns:a16="http://schemas.microsoft.com/office/drawing/2014/main" id="{ACC4C1D6-C868-4506-B3FF-EE9463FAC9F0}"/>
              </a:ext>
            </a:extLst>
          </p:cNvPr>
          <p:cNvSpPr>
            <a:spLocks noGrp="1"/>
          </p:cNvSpPr>
          <p:nvPr>
            <p:ph type="body" sz="quarter" idx="10"/>
          </p:nvPr>
        </p:nvSpPr>
        <p:spPr>
          <a:xfrm>
            <a:off x="592016" y="2137144"/>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6" name="Text Placeholder 28">
            <a:extLst>
              <a:ext uri="{FF2B5EF4-FFF2-40B4-BE49-F238E27FC236}">
                <a16:creationId xmlns:a16="http://schemas.microsoft.com/office/drawing/2014/main" id="{8FBAD1B9-8C91-481C-B1E6-281F93D2A320}"/>
              </a:ext>
            </a:extLst>
          </p:cNvPr>
          <p:cNvSpPr>
            <a:spLocks noGrp="1"/>
          </p:cNvSpPr>
          <p:nvPr>
            <p:ph type="body" sz="quarter" idx="23" hasCustomPrompt="1"/>
          </p:nvPr>
        </p:nvSpPr>
        <p:spPr>
          <a:xfrm>
            <a:off x="2474523"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7" name="Straight Connector 6">
            <a:extLst>
              <a:ext uri="{FF2B5EF4-FFF2-40B4-BE49-F238E27FC236}">
                <a16:creationId xmlns:a16="http://schemas.microsoft.com/office/drawing/2014/main" id="{327B4E7C-B88E-4E73-9D38-1CDDF750CCEF}"/>
              </a:ext>
              <a:ext uri="{C183D7F6-B498-43B3-948B-1728B52AA6E4}">
                <adec:decorative xmlns:adec="http://schemas.microsoft.com/office/drawing/2017/decorative" val="1"/>
              </a:ext>
            </a:extLst>
          </p:cNvPr>
          <p:cNvCxnSpPr>
            <a:cxnSpLocks/>
          </p:cNvCxnSpPr>
          <p:nvPr userDrawn="1"/>
        </p:nvCxnSpPr>
        <p:spPr>
          <a:xfrm>
            <a:off x="2474523"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4F09D0B1-5646-48E5-89CD-2F1EF18DF28D}"/>
              </a:ext>
            </a:extLst>
          </p:cNvPr>
          <p:cNvSpPr>
            <a:spLocks noGrp="1"/>
          </p:cNvSpPr>
          <p:nvPr>
            <p:ph type="body" sz="quarter" idx="11"/>
          </p:nvPr>
        </p:nvSpPr>
        <p:spPr>
          <a:xfrm>
            <a:off x="2473252" y="2137144"/>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9" name="Text Placeholder 28">
            <a:extLst>
              <a:ext uri="{FF2B5EF4-FFF2-40B4-BE49-F238E27FC236}">
                <a16:creationId xmlns:a16="http://schemas.microsoft.com/office/drawing/2014/main" id="{9109CF64-1990-40CE-BF10-229900E72E63}"/>
              </a:ext>
            </a:extLst>
          </p:cNvPr>
          <p:cNvSpPr>
            <a:spLocks noGrp="1"/>
          </p:cNvSpPr>
          <p:nvPr>
            <p:ph type="body" sz="quarter" idx="24" hasCustomPrompt="1"/>
          </p:nvPr>
        </p:nvSpPr>
        <p:spPr>
          <a:xfrm>
            <a:off x="4357029"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10" name="Straight Connector 9">
            <a:extLst>
              <a:ext uri="{FF2B5EF4-FFF2-40B4-BE49-F238E27FC236}">
                <a16:creationId xmlns:a16="http://schemas.microsoft.com/office/drawing/2014/main" id="{5BF414F6-5F60-41EF-B0DF-DFABAE454336}"/>
              </a:ext>
              <a:ext uri="{C183D7F6-B498-43B3-948B-1728B52AA6E4}">
                <adec:decorative xmlns:adec="http://schemas.microsoft.com/office/drawing/2017/decorative" val="1"/>
              </a:ext>
            </a:extLst>
          </p:cNvPr>
          <p:cNvCxnSpPr>
            <a:cxnSpLocks/>
          </p:cNvCxnSpPr>
          <p:nvPr userDrawn="1"/>
        </p:nvCxnSpPr>
        <p:spPr>
          <a:xfrm>
            <a:off x="4357028" y="2015240"/>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16">
            <a:extLst>
              <a:ext uri="{FF2B5EF4-FFF2-40B4-BE49-F238E27FC236}">
                <a16:creationId xmlns:a16="http://schemas.microsoft.com/office/drawing/2014/main" id="{A5A9D7CB-D596-48E1-B340-44213980A34F}"/>
              </a:ext>
            </a:extLst>
          </p:cNvPr>
          <p:cNvSpPr>
            <a:spLocks noGrp="1"/>
          </p:cNvSpPr>
          <p:nvPr>
            <p:ph type="body" sz="quarter" idx="12"/>
          </p:nvPr>
        </p:nvSpPr>
        <p:spPr>
          <a:xfrm>
            <a:off x="4354489" y="2137144"/>
            <a:ext cx="1603374"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12" name="Text Placeholder 28">
            <a:extLst>
              <a:ext uri="{FF2B5EF4-FFF2-40B4-BE49-F238E27FC236}">
                <a16:creationId xmlns:a16="http://schemas.microsoft.com/office/drawing/2014/main" id="{C413A857-14BD-4C03-8D51-55C70656E7D2}"/>
              </a:ext>
            </a:extLst>
          </p:cNvPr>
          <p:cNvSpPr>
            <a:spLocks noGrp="1"/>
          </p:cNvSpPr>
          <p:nvPr>
            <p:ph type="body" sz="quarter" idx="25" hasCustomPrompt="1"/>
          </p:nvPr>
        </p:nvSpPr>
        <p:spPr>
          <a:xfrm>
            <a:off x="6239534"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13" name="Straight Connector 12">
            <a:extLst>
              <a:ext uri="{FF2B5EF4-FFF2-40B4-BE49-F238E27FC236}">
                <a16:creationId xmlns:a16="http://schemas.microsoft.com/office/drawing/2014/main" id="{9FFB9FA5-0E3F-4B94-92D5-F775D4D1E401}"/>
              </a:ext>
              <a:ext uri="{C183D7F6-B498-43B3-948B-1728B52AA6E4}">
                <adec:decorative xmlns:adec="http://schemas.microsoft.com/office/drawing/2017/decorative" val="1"/>
              </a:ext>
            </a:extLst>
          </p:cNvPr>
          <p:cNvCxnSpPr>
            <a:cxnSpLocks/>
          </p:cNvCxnSpPr>
          <p:nvPr userDrawn="1"/>
        </p:nvCxnSpPr>
        <p:spPr>
          <a:xfrm>
            <a:off x="6239534"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EB9C2069-D9AD-403C-9B3A-3B07070C67FA}"/>
              </a:ext>
            </a:extLst>
          </p:cNvPr>
          <p:cNvSpPr>
            <a:spLocks noGrp="1"/>
          </p:cNvSpPr>
          <p:nvPr>
            <p:ph type="body" sz="quarter" idx="13"/>
          </p:nvPr>
        </p:nvSpPr>
        <p:spPr>
          <a:xfrm>
            <a:off x="6243661" y="2137144"/>
            <a:ext cx="1597026"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15" name="Text Placeholder 28">
            <a:extLst>
              <a:ext uri="{FF2B5EF4-FFF2-40B4-BE49-F238E27FC236}">
                <a16:creationId xmlns:a16="http://schemas.microsoft.com/office/drawing/2014/main" id="{7833C788-EAA6-4F61-8A2E-7A608AA2EFC0}"/>
              </a:ext>
            </a:extLst>
          </p:cNvPr>
          <p:cNvSpPr>
            <a:spLocks noGrp="1"/>
          </p:cNvSpPr>
          <p:nvPr>
            <p:ph type="body" sz="quarter" idx="26" hasCustomPrompt="1"/>
          </p:nvPr>
        </p:nvSpPr>
        <p:spPr>
          <a:xfrm>
            <a:off x="8122041"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C96F0D05-9690-4FAE-9CB6-B865A807FBE9}"/>
              </a:ext>
              <a:ext uri="{C183D7F6-B498-43B3-948B-1728B52AA6E4}">
                <adec:decorative xmlns:adec="http://schemas.microsoft.com/office/drawing/2017/decorative" val="1"/>
              </a:ext>
            </a:extLst>
          </p:cNvPr>
          <p:cNvCxnSpPr>
            <a:cxnSpLocks/>
          </p:cNvCxnSpPr>
          <p:nvPr userDrawn="1"/>
        </p:nvCxnSpPr>
        <p:spPr>
          <a:xfrm>
            <a:off x="8122039"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527C2EB8-62BE-4A53-BA7A-BFBC6D7DBAA4}"/>
              </a:ext>
            </a:extLst>
          </p:cNvPr>
          <p:cNvSpPr>
            <a:spLocks noGrp="1"/>
          </p:cNvSpPr>
          <p:nvPr>
            <p:ph type="body" sz="quarter" idx="14"/>
          </p:nvPr>
        </p:nvSpPr>
        <p:spPr>
          <a:xfrm>
            <a:off x="8126485" y="2137144"/>
            <a:ext cx="1592263"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18" name="Text Placeholder 28">
            <a:extLst>
              <a:ext uri="{FF2B5EF4-FFF2-40B4-BE49-F238E27FC236}">
                <a16:creationId xmlns:a16="http://schemas.microsoft.com/office/drawing/2014/main" id="{D052C560-B9F8-4B44-8D45-CE03AE870725}"/>
              </a:ext>
            </a:extLst>
          </p:cNvPr>
          <p:cNvSpPr>
            <a:spLocks noGrp="1"/>
          </p:cNvSpPr>
          <p:nvPr>
            <p:ph type="body" sz="quarter" idx="27" hasCustomPrompt="1"/>
          </p:nvPr>
        </p:nvSpPr>
        <p:spPr>
          <a:xfrm>
            <a:off x="10004546"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19" name="Straight Connector 18">
            <a:extLst>
              <a:ext uri="{FF2B5EF4-FFF2-40B4-BE49-F238E27FC236}">
                <a16:creationId xmlns:a16="http://schemas.microsoft.com/office/drawing/2014/main" id="{A0617756-9116-4004-8DAB-64B36D73D904}"/>
              </a:ext>
              <a:ext uri="{C183D7F6-B498-43B3-948B-1728B52AA6E4}">
                <adec:decorative xmlns:adec="http://schemas.microsoft.com/office/drawing/2017/decorative" val="1"/>
              </a:ext>
            </a:extLst>
          </p:cNvPr>
          <p:cNvCxnSpPr>
            <a:cxnSpLocks/>
          </p:cNvCxnSpPr>
          <p:nvPr userDrawn="1"/>
        </p:nvCxnSpPr>
        <p:spPr>
          <a:xfrm>
            <a:off x="10004546"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DAF59738-2022-475E-8CA4-395F57DCCD13}"/>
              </a:ext>
            </a:extLst>
          </p:cNvPr>
          <p:cNvSpPr>
            <a:spLocks noGrp="1"/>
          </p:cNvSpPr>
          <p:nvPr>
            <p:ph type="body" sz="quarter" idx="15"/>
          </p:nvPr>
        </p:nvSpPr>
        <p:spPr>
          <a:xfrm>
            <a:off x="10004546" y="2137144"/>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1" name="Text Placeholder 28">
            <a:extLst>
              <a:ext uri="{FF2B5EF4-FFF2-40B4-BE49-F238E27FC236}">
                <a16:creationId xmlns:a16="http://schemas.microsoft.com/office/drawing/2014/main" id="{62831C68-6AF9-42C0-8EAA-DD1C41F271F4}"/>
              </a:ext>
            </a:extLst>
          </p:cNvPr>
          <p:cNvSpPr>
            <a:spLocks noGrp="1"/>
          </p:cNvSpPr>
          <p:nvPr>
            <p:ph type="body" sz="quarter" idx="28" hasCustomPrompt="1"/>
          </p:nvPr>
        </p:nvSpPr>
        <p:spPr>
          <a:xfrm>
            <a:off x="592018"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22" name="Straight Connector 21">
            <a:extLst>
              <a:ext uri="{FF2B5EF4-FFF2-40B4-BE49-F238E27FC236}">
                <a16:creationId xmlns:a16="http://schemas.microsoft.com/office/drawing/2014/main" id="{DCCBE253-69B9-4C15-992E-222CA927EEAF}"/>
              </a:ext>
              <a:ext uri="{C183D7F6-B498-43B3-948B-1728B52AA6E4}">
                <adec:decorative xmlns:adec="http://schemas.microsoft.com/office/drawing/2017/decorative" val="1"/>
              </a:ext>
            </a:extLst>
          </p:cNvPr>
          <p:cNvCxnSpPr>
            <a:cxnSpLocks/>
          </p:cNvCxnSpPr>
          <p:nvPr userDrawn="1"/>
        </p:nvCxnSpPr>
        <p:spPr>
          <a:xfrm>
            <a:off x="592016"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7A36563D-F382-4B50-95DB-796C9DFA8428}"/>
              </a:ext>
            </a:extLst>
          </p:cNvPr>
          <p:cNvSpPr>
            <a:spLocks noGrp="1"/>
          </p:cNvSpPr>
          <p:nvPr>
            <p:ph type="body" sz="quarter" idx="16"/>
          </p:nvPr>
        </p:nvSpPr>
        <p:spPr>
          <a:xfrm>
            <a:off x="592016" y="4509121"/>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4" name="Text Placeholder 28">
            <a:extLst>
              <a:ext uri="{FF2B5EF4-FFF2-40B4-BE49-F238E27FC236}">
                <a16:creationId xmlns:a16="http://schemas.microsoft.com/office/drawing/2014/main" id="{A0B0E527-7FA1-4B57-8F81-9AA29C8518D1}"/>
              </a:ext>
            </a:extLst>
          </p:cNvPr>
          <p:cNvSpPr>
            <a:spLocks noGrp="1"/>
          </p:cNvSpPr>
          <p:nvPr>
            <p:ph type="body" sz="quarter" idx="29" hasCustomPrompt="1"/>
          </p:nvPr>
        </p:nvSpPr>
        <p:spPr>
          <a:xfrm>
            <a:off x="2474523"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25" name="Straight Connector 24">
            <a:extLst>
              <a:ext uri="{FF2B5EF4-FFF2-40B4-BE49-F238E27FC236}">
                <a16:creationId xmlns:a16="http://schemas.microsoft.com/office/drawing/2014/main" id="{8815A3EF-F5CF-4ECA-97BB-69E314576C97}"/>
              </a:ext>
              <a:ext uri="{C183D7F6-B498-43B3-948B-1728B52AA6E4}">
                <adec:decorative xmlns:adec="http://schemas.microsoft.com/office/drawing/2017/decorative" val="1"/>
              </a:ext>
            </a:extLst>
          </p:cNvPr>
          <p:cNvCxnSpPr>
            <a:cxnSpLocks/>
          </p:cNvCxnSpPr>
          <p:nvPr userDrawn="1"/>
        </p:nvCxnSpPr>
        <p:spPr>
          <a:xfrm>
            <a:off x="2474523"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C982FF0E-561F-4C37-A43C-7B66B2845E2D}"/>
              </a:ext>
            </a:extLst>
          </p:cNvPr>
          <p:cNvSpPr>
            <a:spLocks noGrp="1"/>
          </p:cNvSpPr>
          <p:nvPr>
            <p:ph type="body" sz="quarter" idx="17"/>
          </p:nvPr>
        </p:nvSpPr>
        <p:spPr>
          <a:xfrm>
            <a:off x="2473252" y="4509121"/>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7" name="Text Placeholder 28">
            <a:extLst>
              <a:ext uri="{FF2B5EF4-FFF2-40B4-BE49-F238E27FC236}">
                <a16:creationId xmlns:a16="http://schemas.microsoft.com/office/drawing/2014/main" id="{75E907A1-4CCC-4F02-8C0A-232F32E17663}"/>
              </a:ext>
            </a:extLst>
          </p:cNvPr>
          <p:cNvSpPr>
            <a:spLocks noGrp="1"/>
          </p:cNvSpPr>
          <p:nvPr>
            <p:ph type="body" sz="quarter" idx="30" hasCustomPrompt="1"/>
          </p:nvPr>
        </p:nvSpPr>
        <p:spPr>
          <a:xfrm>
            <a:off x="4357029"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28" name="Straight Connector 27">
            <a:extLst>
              <a:ext uri="{FF2B5EF4-FFF2-40B4-BE49-F238E27FC236}">
                <a16:creationId xmlns:a16="http://schemas.microsoft.com/office/drawing/2014/main" id="{687A0F4B-8DEC-4FFC-93FF-FCFC1181DB1B}"/>
              </a:ext>
              <a:ext uri="{C183D7F6-B498-43B3-948B-1728B52AA6E4}">
                <adec:decorative xmlns:adec="http://schemas.microsoft.com/office/drawing/2017/decorative" val="1"/>
              </a:ext>
            </a:extLst>
          </p:cNvPr>
          <p:cNvCxnSpPr>
            <a:cxnSpLocks/>
          </p:cNvCxnSpPr>
          <p:nvPr userDrawn="1"/>
        </p:nvCxnSpPr>
        <p:spPr>
          <a:xfrm>
            <a:off x="4357028" y="4362631"/>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16">
            <a:extLst>
              <a:ext uri="{FF2B5EF4-FFF2-40B4-BE49-F238E27FC236}">
                <a16:creationId xmlns:a16="http://schemas.microsoft.com/office/drawing/2014/main" id="{B829EC11-B31A-49CC-9EC4-8531D4E6D2B5}"/>
              </a:ext>
            </a:extLst>
          </p:cNvPr>
          <p:cNvSpPr>
            <a:spLocks noGrp="1"/>
          </p:cNvSpPr>
          <p:nvPr>
            <p:ph type="body" sz="quarter" idx="18"/>
          </p:nvPr>
        </p:nvSpPr>
        <p:spPr>
          <a:xfrm>
            <a:off x="4354489" y="4509121"/>
            <a:ext cx="1603374"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30" name="Text Placeholder 28">
            <a:extLst>
              <a:ext uri="{FF2B5EF4-FFF2-40B4-BE49-F238E27FC236}">
                <a16:creationId xmlns:a16="http://schemas.microsoft.com/office/drawing/2014/main" id="{848F38C6-55E1-48D1-89DA-C33F9A4179E1}"/>
              </a:ext>
            </a:extLst>
          </p:cNvPr>
          <p:cNvSpPr>
            <a:spLocks noGrp="1"/>
          </p:cNvSpPr>
          <p:nvPr>
            <p:ph type="body" sz="quarter" idx="31" hasCustomPrompt="1"/>
          </p:nvPr>
        </p:nvSpPr>
        <p:spPr>
          <a:xfrm>
            <a:off x="6239534"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2076D2F-4CE9-449C-8B83-6C7CAEA740CE}"/>
              </a:ext>
              <a:ext uri="{C183D7F6-B498-43B3-948B-1728B52AA6E4}">
                <adec:decorative xmlns:adec="http://schemas.microsoft.com/office/drawing/2017/decorative" val="1"/>
              </a:ext>
            </a:extLst>
          </p:cNvPr>
          <p:cNvCxnSpPr>
            <a:cxnSpLocks/>
          </p:cNvCxnSpPr>
          <p:nvPr userDrawn="1"/>
        </p:nvCxnSpPr>
        <p:spPr>
          <a:xfrm>
            <a:off x="6239534"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16">
            <a:extLst>
              <a:ext uri="{FF2B5EF4-FFF2-40B4-BE49-F238E27FC236}">
                <a16:creationId xmlns:a16="http://schemas.microsoft.com/office/drawing/2014/main" id="{DFDEA57A-C5E0-4988-A3E4-E9AAEBBDE381}"/>
              </a:ext>
            </a:extLst>
          </p:cNvPr>
          <p:cNvSpPr>
            <a:spLocks noGrp="1"/>
          </p:cNvSpPr>
          <p:nvPr>
            <p:ph type="body" sz="quarter" idx="19"/>
          </p:nvPr>
        </p:nvSpPr>
        <p:spPr>
          <a:xfrm>
            <a:off x="6243661" y="4509121"/>
            <a:ext cx="1597026"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33" name="Text Placeholder 28">
            <a:extLst>
              <a:ext uri="{FF2B5EF4-FFF2-40B4-BE49-F238E27FC236}">
                <a16:creationId xmlns:a16="http://schemas.microsoft.com/office/drawing/2014/main" id="{6AA5680F-FD50-4BB9-969C-61F40EA8C68C}"/>
              </a:ext>
            </a:extLst>
          </p:cNvPr>
          <p:cNvSpPr>
            <a:spLocks noGrp="1"/>
          </p:cNvSpPr>
          <p:nvPr>
            <p:ph type="body" sz="quarter" idx="32" hasCustomPrompt="1"/>
          </p:nvPr>
        </p:nvSpPr>
        <p:spPr>
          <a:xfrm>
            <a:off x="8122041"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517C4553-D604-4A6C-A373-7B266A9016C1}"/>
              </a:ext>
              <a:ext uri="{C183D7F6-B498-43B3-948B-1728B52AA6E4}">
                <adec:decorative xmlns:adec="http://schemas.microsoft.com/office/drawing/2017/decorative" val="1"/>
              </a:ext>
            </a:extLst>
          </p:cNvPr>
          <p:cNvCxnSpPr>
            <a:cxnSpLocks/>
          </p:cNvCxnSpPr>
          <p:nvPr userDrawn="1"/>
        </p:nvCxnSpPr>
        <p:spPr>
          <a:xfrm>
            <a:off x="8122039"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16">
            <a:extLst>
              <a:ext uri="{FF2B5EF4-FFF2-40B4-BE49-F238E27FC236}">
                <a16:creationId xmlns:a16="http://schemas.microsoft.com/office/drawing/2014/main" id="{3453B47F-DE76-4CC8-B6E2-1D8C07A0EED2}"/>
              </a:ext>
            </a:extLst>
          </p:cNvPr>
          <p:cNvSpPr>
            <a:spLocks noGrp="1"/>
          </p:cNvSpPr>
          <p:nvPr>
            <p:ph type="body" sz="quarter" idx="20"/>
          </p:nvPr>
        </p:nvSpPr>
        <p:spPr>
          <a:xfrm>
            <a:off x="8126485" y="4509121"/>
            <a:ext cx="1592263"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36" name="Text Placeholder 28">
            <a:extLst>
              <a:ext uri="{FF2B5EF4-FFF2-40B4-BE49-F238E27FC236}">
                <a16:creationId xmlns:a16="http://schemas.microsoft.com/office/drawing/2014/main" id="{70ED2214-0891-4492-87CB-D31893D93B69}"/>
              </a:ext>
            </a:extLst>
          </p:cNvPr>
          <p:cNvSpPr>
            <a:spLocks noGrp="1"/>
          </p:cNvSpPr>
          <p:nvPr>
            <p:ph type="body" sz="quarter" idx="33" hasCustomPrompt="1"/>
          </p:nvPr>
        </p:nvSpPr>
        <p:spPr>
          <a:xfrm>
            <a:off x="10004546"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F4A3258C-3694-4F80-B9C7-B2AF8E34F6B0}"/>
              </a:ext>
              <a:ext uri="{C183D7F6-B498-43B3-948B-1728B52AA6E4}">
                <adec:decorative xmlns:adec="http://schemas.microsoft.com/office/drawing/2017/decorative" val="1"/>
              </a:ext>
            </a:extLst>
          </p:cNvPr>
          <p:cNvCxnSpPr>
            <a:cxnSpLocks/>
          </p:cNvCxnSpPr>
          <p:nvPr userDrawn="1"/>
        </p:nvCxnSpPr>
        <p:spPr>
          <a:xfrm>
            <a:off x="10004546"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 Placeholder 16">
            <a:extLst>
              <a:ext uri="{FF2B5EF4-FFF2-40B4-BE49-F238E27FC236}">
                <a16:creationId xmlns:a16="http://schemas.microsoft.com/office/drawing/2014/main" id="{10BD7CCA-CA12-42FF-A1F6-A558ACA69CE7}"/>
              </a:ext>
            </a:extLst>
          </p:cNvPr>
          <p:cNvSpPr>
            <a:spLocks noGrp="1"/>
          </p:cNvSpPr>
          <p:nvPr>
            <p:ph type="body" sz="quarter" idx="21"/>
          </p:nvPr>
        </p:nvSpPr>
        <p:spPr>
          <a:xfrm>
            <a:off x="10004546" y="4509121"/>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40" name="Freeform: Shape 39" descr="Yellow-blue MIS Identity bar">
            <a:extLst>
              <a:ext uri="{FF2B5EF4-FFF2-40B4-BE49-F238E27FC236}">
                <a16:creationId xmlns:a16="http://schemas.microsoft.com/office/drawing/2014/main" id="{1A0C1470-83B7-45B3-A1C9-97E15D43AFBB}"/>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60879547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92" userDrawn="1">
          <p15:clr>
            <a:srgbClr val="A4A3A4"/>
          </p15:clr>
        </p15:guide>
        <p15:guide id="9" pos="1556" userDrawn="1">
          <p15:clr>
            <a:srgbClr val="A4A3A4"/>
          </p15:clr>
        </p15:guide>
        <p15:guide id="10" pos="1993"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7"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12"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w/ footer bar">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199" y="457203"/>
            <a:ext cx="7543801" cy="553998"/>
          </a:xfrm>
        </p:spPr>
        <p:txBody>
          <a:bodyPr/>
          <a:lstStyle/>
          <a:p>
            <a:r>
              <a:rPr lang="en-US"/>
              <a:t>Click to edit Master title style</a:t>
            </a:r>
          </a:p>
        </p:txBody>
      </p:sp>
      <p:sp>
        <p:nvSpPr>
          <p:cNvPr id="5" name="Rectangle 4">
            <a:extLst>
              <a:ext uri="{FF2B5EF4-FFF2-40B4-BE49-F238E27FC236}">
                <a16:creationId xmlns:a16="http://schemas.microsoft.com/office/drawing/2014/main" id="{0B0B17AC-2EBD-44A2-AD89-64C5454030C0}"/>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7">
            <a:extLst>
              <a:ext uri="{FF2B5EF4-FFF2-40B4-BE49-F238E27FC236}">
                <a16:creationId xmlns:a16="http://schemas.microsoft.com/office/drawing/2014/main" id="{66ACA2AF-73F2-4F37-9436-26BFCC707B4D}"/>
              </a:ext>
            </a:extLst>
          </p:cNvPr>
          <p:cNvSpPr>
            <a:spLocks noGrp="1"/>
          </p:cNvSpPr>
          <p:nvPr>
            <p:ph type="body" sz="quarter" idx="13"/>
          </p:nvPr>
        </p:nvSpPr>
        <p:spPr>
          <a:xfrm>
            <a:off x="8802122" y="1435104"/>
            <a:ext cx="2807273" cy="646587"/>
          </a:xfrm>
          <a:prstGeom prst="rect">
            <a:avLst/>
          </a:prstGeom>
        </p:spPr>
        <p:txBody>
          <a:bodyPr/>
          <a:lstStyle>
            <a:lvl1pPr marL="0" indent="0">
              <a:spcBef>
                <a:spcPts val="1200"/>
              </a:spcBef>
              <a:buNone/>
              <a:defRPr sz="1801">
                <a:solidFill>
                  <a:schemeClr val="tx1"/>
                </a:solidFill>
              </a:defRPr>
            </a:lvl1pPr>
          </a:lstStyle>
          <a:p>
            <a:pPr lvl="0"/>
            <a:r>
              <a:rPr lang="en-US"/>
              <a:t>Click to edit Master text styles</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9" name="Freeform: Shape 8" descr="Yellow-blue MIS Identity bar">
            <a:extLst>
              <a:ext uri="{FF2B5EF4-FFF2-40B4-BE49-F238E27FC236}">
                <a16:creationId xmlns:a16="http://schemas.microsoft.com/office/drawing/2014/main" id="{74424641-F67A-4CF6-B6DD-A5817318C52B}"/>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79185817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30" orient="horz" pos="288" userDrawn="1">
          <p15:clr>
            <a:srgbClr val="5ACBF0"/>
          </p15:clr>
        </p15:guide>
        <p15:guide id="32" orient="horz" pos="904" userDrawn="1">
          <p15:clr>
            <a:srgbClr val="5ACBF0"/>
          </p15:clr>
        </p15:guide>
        <p15:guide id="33" pos="2976" userDrawn="1">
          <p15:clr>
            <a:srgbClr val="5ACBF0"/>
          </p15:clr>
        </p15:guide>
        <p15:guide id="34" pos="3337"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0B17AC-2EBD-44A2-AD89-64C5454030C0}"/>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4E36BCA6-9DA5-43E2-9171-6B0D06521D71}"/>
              </a:ext>
            </a:extLst>
          </p:cNvPr>
          <p:cNvSpPr>
            <a:spLocks noGrp="1"/>
          </p:cNvSpPr>
          <p:nvPr>
            <p:ph type="body" sz="quarter" idx="14"/>
          </p:nvPr>
        </p:nvSpPr>
        <p:spPr>
          <a:xfrm>
            <a:off x="8783639" y="1439756"/>
            <a:ext cx="2825749" cy="646587"/>
          </a:xfrm>
        </p:spPr>
        <p:txBody>
          <a:bodyPr/>
          <a:lstStyle>
            <a:lvl1pPr marL="0" indent="0">
              <a:buNone/>
              <a:defRPr sz="1801"/>
            </a:lvl1pPr>
          </a:lstStyle>
          <a:p>
            <a:pPr lvl="0"/>
            <a:r>
              <a:rPr lang="en-US"/>
              <a:t>Click to edit Master text styles</a:t>
            </a:r>
          </a:p>
        </p:txBody>
      </p:sp>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199" y="457203"/>
            <a:ext cx="7543801" cy="553998"/>
          </a:xfrm>
        </p:spPr>
        <p:txBody>
          <a:bodyPr/>
          <a:lstStyle/>
          <a:p>
            <a:r>
              <a:rPr lang="en-US"/>
              <a:t>Click to edit Master title style</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0128367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30" orient="horz" pos="288" userDrawn="1">
          <p15:clr>
            <a:srgbClr val="5ACBF0"/>
          </p15:clr>
        </p15:guide>
        <p15:guide id="32" orient="horz" pos="904" userDrawn="1">
          <p15:clr>
            <a:srgbClr val="5ACBF0"/>
          </p15:clr>
        </p15:guide>
        <p15:guide id="33" pos="2976" userDrawn="1">
          <p15:clr>
            <a:srgbClr val="5ACBF0"/>
          </p15:clr>
        </p15:guide>
        <p15:guide id="34" pos="3337"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w/ footer bar">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201" y="457200"/>
            <a:ext cx="11025188" cy="553998"/>
          </a:xfrm>
        </p:spPr>
        <p:txBody>
          <a:bodyPr/>
          <a:lstStyle/>
          <a:p>
            <a:r>
              <a:rPr lang="en-US"/>
              <a:t>Click to edit Master title style</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Freeform: Shape 4" descr="Yellow-blue MIS Identity bar">
            <a:extLst>
              <a:ext uri="{FF2B5EF4-FFF2-40B4-BE49-F238E27FC236}">
                <a16:creationId xmlns:a16="http://schemas.microsoft.com/office/drawing/2014/main" id="{62E89666-B6B5-431E-917C-3108E6D0C355}"/>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243394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30" orient="horz" pos="288" userDrawn="1">
          <p15:clr>
            <a:srgbClr val="5ACBF0"/>
          </p15:clr>
        </p15:guide>
        <p15:guide id="32" orient="horz" pos="904" userDrawn="1">
          <p15:clr>
            <a:srgbClr val="5ACBF0"/>
          </p15:clr>
        </p15:guide>
        <p15:guide id="33" pos="2976" userDrawn="1">
          <p15:clr>
            <a:srgbClr val="5ACBF0"/>
          </p15:clr>
        </p15:guide>
        <p15:guide id="34" pos="3337"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w/o footer bar">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C9B650-6C11-4CDE-A79C-8CD93FEF02A5}"/>
              </a:ext>
            </a:extLst>
          </p:cNvPr>
          <p:cNvSpPr>
            <a:spLocks noGrp="1"/>
          </p:cNvSpPr>
          <p:nvPr>
            <p:ph type="title"/>
          </p:nvPr>
        </p:nvSpPr>
        <p:spPr>
          <a:xfrm>
            <a:off x="584201" y="457200"/>
            <a:ext cx="11025188" cy="553998"/>
          </a:xfrm>
        </p:spPr>
        <p:txBody>
          <a:bodyPr/>
          <a:lstStyle/>
          <a:p>
            <a:r>
              <a:rPr lang="en-US"/>
              <a:t>Click to edit Master title style</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8645362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30" orient="horz" pos="288" userDrawn="1">
          <p15:clr>
            <a:srgbClr val="5ACBF0"/>
          </p15:clr>
        </p15:guide>
        <p15:guide id="32" orient="horz" pos="904" userDrawn="1">
          <p15:clr>
            <a:srgbClr val="5ACBF0"/>
          </p15:clr>
        </p15:guide>
        <p15:guide id="33" pos="2976" userDrawn="1">
          <p15:clr>
            <a:srgbClr val="5ACBF0"/>
          </p15:clr>
        </p15:guide>
        <p15:guide id="34" pos="3337"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artner 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1162957"/>
            <a:ext cx="11025188" cy="369332"/>
          </a:xfrm>
        </p:spPr>
        <p:txBody>
          <a:bodyPr anchor="t"/>
          <a:lstStyle>
            <a:lvl1pPr>
              <a:defRPr sz="2400">
                <a:solidFill>
                  <a:schemeClr val="tx1"/>
                </a:solidFill>
              </a:defRPr>
            </a:lvl1pPr>
          </a:lstStyle>
          <a:p>
            <a:r>
              <a:rPr lang="en-US"/>
              <a:t>Click to edit Master title style</a:t>
            </a:r>
          </a:p>
        </p:txBody>
      </p:sp>
      <p:pic>
        <p:nvPicPr>
          <p:cNvPr id="17" name="object 4">
            <a:extLst>
              <a:ext uri="{FF2B5EF4-FFF2-40B4-BE49-F238E27FC236}">
                <a16:creationId xmlns:a16="http://schemas.microsoft.com/office/drawing/2014/main" id="{4860FC78-E423-4A4D-8A4A-F051E7916DFC}"/>
              </a:ext>
            </a:extLst>
          </p:cNvPr>
          <p:cNvPicPr/>
          <p:nvPr userDrawn="1"/>
        </p:nvPicPr>
        <p:blipFill>
          <a:blip r:embed="rId2" cstate="email">
            <a:extLst>
              <a:ext uri="{28A0092B-C50C-407E-A947-70E740481C1C}">
                <a14:useLocalDpi xmlns:a14="http://schemas.microsoft.com/office/drawing/2010/main"/>
              </a:ext>
            </a:extLst>
          </a:blip>
          <a:srcRect/>
          <a:stretch/>
        </p:blipFill>
        <p:spPr>
          <a:xfrm>
            <a:off x="584207" y="448475"/>
            <a:ext cx="1380933" cy="300038"/>
          </a:xfrm>
          <a:prstGeom prst="rect">
            <a:avLst/>
          </a:prstGeom>
        </p:spPr>
      </p:pic>
      <p:sp>
        <p:nvSpPr>
          <p:cNvPr id="19" name="Picture Placeholder 5" descr="Company logo placeholder">
            <a:extLst>
              <a:ext uri="{FF2B5EF4-FFF2-40B4-BE49-F238E27FC236}">
                <a16:creationId xmlns:a16="http://schemas.microsoft.com/office/drawing/2014/main" id="{17DAD6E9-37F4-4EB5-BCE1-15511577E240}"/>
              </a:ext>
            </a:extLst>
          </p:cNvPr>
          <p:cNvSpPr>
            <a:spLocks noGrp="1"/>
          </p:cNvSpPr>
          <p:nvPr>
            <p:ph type="pic" sz="quarter" idx="13" hasCustomPrompt="1"/>
          </p:nvPr>
        </p:nvSpPr>
        <p:spPr>
          <a:xfrm>
            <a:off x="9767567" y="249029"/>
            <a:ext cx="1840236" cy="558800"/>
          </a:xfrm>
          <a:prstGeom prst="rect">
            <a:avLst/>
          </a:prstGeom>
        </p:spPr>
        <p:txBody>
          <a:bodyPr wrap="none" anchor="ctr">
            <a:normAutofit/>
          </a:bodyPr>
          <a:lstStyle>
            <a:lvl1pPr marL="0" indent="0" algn="ctr">
              <a:buNone/>
              <a:defRPr lang="en-US" sz="1801">
                <a:solidFill>
                  <a:schemeClr val="tx1"/>
                </a:solidFill>
              </a:defRPr>
            </a:lvl1pPr>
          </a:lstStyle>
          <a:p>
            <a:r>
              <a:rPr lang="en-US"/>
              <a:t>Customer Logo</a:t>
            </a:r>
          </a:p>
        </p:txBody>
      </p:sp>
      <p:cxnSp>
        <p:nvCxnSpPr>
          <p:cNvPr id="5" name="Straight Connector 4">
            <a:extLst>
              <a:ext uri="{FF2B5EF4-FFF2-40B4-BE49-F238E27FC236}">
                <a16:creationId xmlns:a16="http://schemas.microsoft.com/office/drawing/2014/main" id="{9CF1CF54-A1A3-4A02-924B-406180442434}"/>
              </a:ext>
              <a:ext uri="{C183D7F6-B498-43B3-948B-1728B52AA6E4}">
                <adec:decorative xmlns:adec="http://schemas.microsoft.com/office/drawing/2017/decorative" val="1"/>
              </a:ext>
            </a:extLst>
          </p:cNvPr>
          <p:cNvCxnSpPr>
            <a:cxnSpLocks/>
          </p:cNvCxnSpPr>
          <p:nvPr userDrawn="1"/>
        </p:nvCxnSpPr>
        <p:spPr>
          <a:xfrm>
            <a:off x="0" y="972604"/>
            <a:ext cx="12192000" cy="0"/>
          </a:xfrm>
          <a:prstGeom prst="line">
            <a:avLst/>
          </a:prstGeom>
          <a:ln w="127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8" name="Freeform: Shape 7" descr="Yellow-blue MIS Identity bar">
            <a:extLst>
              <a:ext uri="{FF2B5EF4-FFF2-40B4-BE49-F238E27FC236}">
                <a16:creationId xmlns:a16="http://schemas.microsoft.com/office/drawing/2014/main" id="{0A399E59-EAF0-43E7-B1E9-00B4460FCCD0}"/>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9596334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57AFE-0A05-43DD-A219-127D1A84ADA4}"/>
              </a:ext>
            </a:extLst>
          </p:cNvPr>
          <p:cNvSpPr>
            <a:spLocks noGrp="1"/>
          </p:cNvSpPr>
          <p:nvPr>
            <p:ph sz="quarter" idx="10"/>
          </p:nvPr>
        </p:nvSpPr>
        <p:spPr>
          <a:xfrm>
            <a:off x="723900" y="2152653"/>
            <a:ext cx="2438400" cy="706091"/>
          </a:xfrm>
        </p:spPr>
        <p:txBody>
          <a:bodyPr/>
          <a:lstStyle/>
          <a:p>
            <a:pPr lvl="0"/>
            <a:r>
              <a:rPr lang="en-US"/>
              <a:t>Click to edit Master text</a:t>
            </a:r>
          </a:p>
        </p:txBody>
      </p:sp>
      <p:sp>
        <p:nvSpPr>
          <p:cNvPr id="6" name="Content Placeholder 5">
            <a:extLst>
              <a:ext uri="{FF2B5EF4-FFF2-40B4-BE49-F238E27FC236}">
                <a16:creationId xmlns:a16="http://schemas.microsoft.com/office/drawing/2014/main" id="{1025C08F-E88F-4DBD-9D32-6DFDD041A614}"/>
              </a:ext>
            </a:extLst>
          </p:cNvPr>
          <p:cNvSpPr>
            <a:spLocks noGrp="1"/>
          </p:cNvSpPr>
          <p:nvPr>
            <p:ph sz="quarter" idx="11"/>
          </p:nvPr>
        </p:nvSpPr>
        <p:spPr>
          <a:xfrm>
            <a:off x="4552949" y="2152652"/>
            <a:ext cx="2438400" cy="706091"/>
          </a:xfrm>
        </p:spPr>
        <p:txBody>
          <a:bodyPr/>
          <a:lstStyle/>
          <a:p>
            <a:pPr lvl="0"/>
            <a:r>
              <a:rPr lang="en-US"/>
              <a:t>Click to edit Master text</a:t>
            </a:r>
          </a:p>
        </p:txBody>
      </p:sp>
      <p:sp>
        <p:nvSpPr>
          <p:cNvPr id="8" name="Content Placeholder 7">
            <a:extLst>
              <a:ext uri="{FF2B5EF4-FFF2-40B4-BE49-F238E27FC236}">
                <a16:creationId xmlns:a16="http://schemas.microsoft.com/office/drawing/2014/main" id="{87C98BC0-9846-4F36-90D3-395BB7B4E057}"/>
              </a:ext>
            </a:extLst>
          </p:cNvPr>
          <p:cNvSpPr>
            <a:spLocks noGrp="1"/>
          </p:cNvSpPr>
          <p:nvPr>
            <p:ph sz="quarter" idx="12"/>
          </p:nvPr>
        </p:nvSpPr>
        <p:spPr>
          <a:xfrm>
            <a:off x="8648701" y="2152652"/>
            <a:ext cx="2171700" cy="706091"/>
          </a:xfrm>
        </p:spPr>
        <p:txBody>
          <a:bodyPr/>
          <a:lstStyle/>
          <a:p>
            <a:pPr lvl="0"/>
            <a:r>
              <a:rPr lang="en-US"/>
              <a:t>Click to edit Master text</a:t>
            </a:r>
          </a:p>
        </p:txBody>
      </p:sp>
    </p:spTree>
    <p:extLst>
      <p:ext uri="{BB962C8B-B14F-4D97-AF65-F5344CB8AC3E}">
        <p14:creationId xmlns:p14="http://schemas.microsoft.com/office/powerpoint/2010/main" val="39197548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with bar">
    <p:bg>
      <p:bgPr>
        <a:solidFill>
          <a:schemeClr val="bg1"/>
        </a:solidFill>
        <a:effectLst/>
      </p:bgPr>
    </p:bg>
    <p:spTree>
      <p:nvGrpSpPr>
        <p:cNvPr id="1" name=""/>
        <p:cNvGrpSpPr/>
        <p:nvPr/>
      </p:nvGrpSpPr>
      <p:grpSpPr>
        <a:xfrm>
          <a:off x="0" y="0"/>
          <a:ext cx="0" cy="0"/>
          <a:chOff x="0" y="0"/>
          <a:chExt cx="0" cy="0"/>
        </a:xfrm>
      </p:grpSpPr>
      <p:sp>
        <p:nvSpPr>
          <p:cNvPr id="4" name="Freeform: Shape 3" descr="Yellow-blue MIS Identity bar">
            <a:extLst>
              <a:ext uri="{FF2B5EF4-FFF2-40B4-BE49-F238E27FC236}">
                <a16:creationId xmlns:a16="http://schemas.microsoft.com/office/drawing/2014/main" id="{F1082C1C-8CD7-4A7D-8376-02CE7662D477}"/>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01647135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53"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eader Line 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7945" y="457200"/>
            <a:ext cx="11018521" cy="553998"/>
          </a:xfrm>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p:nvPr/>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Content Placeholder 4">
            <a:extLst>
              <a:ext uri="{FF2B5EF4-FFF2-40B4-BE49-F238E27FC236}">
                <a16:creationId xmlns:a16="http://schemas.microsoft.com/office/drawing/2014/main" id="{D54D5B03-38AE-483A-8786-98B5A921151D}"/>
              </a:ext>
            </a:extLst>
          </p:cNvPr>
          <p:cNvSpPr>
            <a:spLocks noGrp="1"/>
          </p:cNvSpPr>
          <p:nvPr>
            <p:ph sz="quarter" idx="11"/>
          </p:nvPr>
        </p:nvSpPr>
        <p:spPr>
          <a:xfrm>
            <a:off x="587945" y="1435102"/>
            <a:ext cx="11018837"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Freeform: Shape 8" descr="Yellow-blue MIS Identity bar">
            <a:extLst>
              <a:ext uri="{FF2B5EF4-FFF2-40B4-BE49-F238E27FC236}">
                <a16:creationId xmlns:a16="http://schemas.microsoft.com/office/drawing/2014/main" id="{029A5A7C-082B-408C-BB28-BAC5A5F2B76F}"/>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727761169"/>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p:nvPr/>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9" name="Text Placeholder 11">
            <a:extLst>
              <a:ext uri="{FF2B5EF4-FFF2-40B4-BE49-F238E27FC236}">
                <a16:creationId xmlns:a16="http://schemas.microsoft.com/office/drawing/2014/main" id="{87403F61-928B-412C-AB39-623634156651}"/>
              </a:ext>
            </a:extLst>
          </p:cNvPr>
          <p:cNvSpPr>
            <a:spLocks noGrp="1"/>
          </p:cNvSpPr>
          <p:nvPr>
            <p:ph type="body" sz="quarter" idx="16"/>
          </p:nvPr>
        </p:nvSpPr>
        <p:spPr>
          <a:xfrm>
            <a:off x="584203" y="1436689"/>
            <a:ext cx="5219700" cy="523220"/>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E5EFDB0A-B119-460A-9400-3B674C6999EB}"/>
              </a:ext>
            </a:extLst>
          </p:cNvPr>
          <p:cNvSpPr>
            <a:spLocks noGrp="1"/>
          </p:cNvSpPr>
          <p:nvPr>
            <p:ph sz="quarter" idx="18"/>
          </p:nvPr>
        </p:nvSpPr>
        <p:spPr>
          <a:xfrm>
            <a:off x="584203" y="2019302"/>
            <a:ext cx="5219700"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 Placeholder 11">
            <a:extLst>
              <a:ext uri="{FF2B5EF4-FFF2-40B4-BE49-F238E27FC236}">
                <a16:creationId xmlns:a16="http://schemas.microsoft.com/office/drawing/2014/main" id="{CAE0438F-20C7-4B98-8015-17EBEF62620A}"/>
              </a:ext>
            </a:extLst>
          </p:cNvPr>
          <p:cNvSpPr>
            <a:spLocks noGrp="1"/>
          </p:cNvSpPr>
          <p:nvPr>
            <p:ph type="body" sz="quarter" idx="17"/>
          </p:nvPr>
        </p:nvSpPr>
        <p:spPr>
          <a:xfrm>
            <a:off x="6397627" y="1436689"/>
            <a:ext cx="5219700" cy="523220"/>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Content Placeholder 3">
            <a:extLst>
              <a:ext uri="{FF2B5EF4-FFF2-40B4-BE49-F238E27FC236}">
                <a16:creationId xmlns:a16="http://schemas.microsoft.com/office/drawing/2014/main" id="{8AFE9168-FE1E-4858-864D-F3FAC65DA5D5}"/>
              </a:ext>
            </a:extLst>
          </p:cNvPr>
          <p:cNvSpPr>
            <a:spLocks noGrp="1"/>
          </p:cNvSpPr>
          <p:nvPr>
            <p:ph sz="quarter" idx="19"/>
          </p:nvPr>
        </p:nvSpPr>
        <p:spPr>
          <a:xfrm>
            <a:off x="6397627" y="2019302"/>
            <a:ext cx="5219700"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Freeform: Shape 9" descr="Yellow-blue MIS Identity bar">
            <a:extLst>
              <a:ext uri="{FF2B5EF4-FFF2-40B4-BE49-F238E27FC236}">
                <a16:creationId xmlns:a16="http://schemas.microsoft.com/office/drawing/2014/main" id="{E876EFC9-8BE0-4E8A-980E-23DB595E03B0}"/>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27555521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23" name="Straight Connector 22">
            <a:extLst>
              <a:ext uri="{FF2B5EF4-FFF2-40B4-BE49-F238E27FC236}">
                <a16:creationId xmlns:a16="http://schemas.microsoft.com/office/drawing/2014/main" id="{ECD4E853-30DF-4D73-A261-3847DAC23725}"/>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7EA1062E-9716-4B0C-A953-A4D8BA93E555}"/>
              </a:ext>
            </a:extLst>
          </p:cNvPr>
          <p:cNvSpPr>
            <a:spLocks noGrp="1"/>
          </p:cNvSpPr>
          <p:nvPr>
            <p:ph type="body" sz="quarter" idx="22"/>
          </p:nvPr>
        </p:nvSpPr>
        <p:spPr>
          <a:xfrm>
            <a:off x="584201" y="1438276"/>
            <a:ext cx="243853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6" name="Text Placeholder 9">
            <a:extLst>
              <a:ext uri="{FF2B5EF4-FFF2-40B4-BE49-F238E27FC236}">
                <a16:creationId xmlns:a16="http://schemas.microsoft.com/office/drawing/2014/main" id="{6580D611-8F7D-40F4-A027-A95B761E8FDB}"/>
              </a:ext>
            </a:extLst>
          </p:cNvPr>
          <p:cNvSpPr>
            <a:spLocks noGrp="1"/>
          </p:cNvSpPr>
          <p:nvPr>
            <p:ph type="body" sz="quarter" idx="23"/>
          </p:nvPr>
        </p:nvSpPr>
        <p:spPr>
          <a:xfrm>
            <a:off x="584201" y="2276477"/>
            <a:ext cx="2438532" cy="1263166"/>
          </a:xfrm>
          <a:prstGeom prst="rect">
            <a:avLst/>
          </a:prstGeom>
        </p:spPr>
        <p:txBody>
          <a:bodyPr wrap="square">
            <a:spAutoFit/>
          </a:bodyPr>
          <a:lstStyle>
            <a:lvl1pPr marL="228612" indent="-228612">
              <a:buSzPct val="100000"/>
              <a:buFont typeface="Arial" panose="020B0604020202020204" pitchFamily="34" charset="0"/>
              <a:buChar char="•"/>
              <a:defRPr lang="en-US" sz="1801" dirty="0"/>
            </a:lvl1pPr>
            <a:lvl2pPr marL="403245" indent="-182572">
              <a:buSzPct val="100000"/>
              <a:buFont typeface="Arial" panose="020B0604020202020204" pitchFamily="34" charset="0"/>
              <a:buChar char="‒"/>
              <a:defRPr lang="en-US" sz="1600" dirty="0"/>
            </a:lvl2pPr>
            <a:lvl3pPr marL="631857" indent="-212738">
              <a:buSzPct val="100000"/>
              <a:buFont typeface="Wingdings" panose="05000000000000000000" pitchFamily="2" charset="2"/>
              <a:buChar char="§"/>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B1757A43-FFF9-425D-AFD0-3ACDB3F22B44}"/>
              </a:ext>
            </a:extLst>
          </p:cNvPr>
          <p:cNvSpPr>
            <a:spLocks noGrp="1"/>
          </p:cNvSpPr>
          <p:nvPr>
            <p:ph type="body" sz="quarter" idx="17"/>
          </p:nvPr>
        </p:nvSpPr>
        <p:spPr>
          <a:xfrm>
            <a:off x="3445550" y="1438276"/>
            <a:ext cx="243853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8" name="Text Placeholder 9">
            <a:extLst>
              <a:ext uri="{FF2B5EF4-FFF2-40B4-BE49-F238E27FC236}">
                <a16:creationId xmlns:a16="http://schemas.microsoft.com/office/drawing/2014/main" id="{21207FF8-55FF-41BF-8F32-5F22773F76D1}"/>
              </a:ext>
            </a:extLst>
          </p:cNvPr>
          <p:cNvSpPr>
            <a:spLocks noGrp="1"/>
          </p:cNvSpPr>
          <p:nvPr>
            <p:ph type="body" sz="quarter" idx="15"/>
          </p:nvPr>
        </p:nvSpPr>
        <p:spPr>
          <a:xfrm>
            <a:off x="3445550" y="2276477"/>
            <a:ext cx="2438532" cy="1263166"/>
          </a:xfrm>
          <a:prstGeom prst="rect">
            <a:avLst/>
          </a:prstGeom>
        </p:spPr>
        <p:txBody>
          <a:bodyPr wrap="square">
            <a:spAutoFit/>
          </a:bodyPr>
          <a:lstStyle>
            <a:lvl1pPr marL="228612" indent="-228612">
              <a:buSzPct val="100000"/>
              <a:buFont typeface="Arial" panose="020B0604020202020204" pitchFamily="34" charset="0"/>
              <a:buChar char="•"/>
              <a:defRPr lang="en-US" sz="1801" dirty="0"/>
            </a:lvl1pPr>
            <a:lvl2pPr marL="403245" indent="-182572">
              <a:buSzPct val="100000"/>
              <a:buFont typeface="Arial" panose="020B0604020202020204" pitchFamily="34" charset="0"/>
              <a:buChar char="‒"/>
              <a:defRPr lang="en-US" sz="1600" dirty="0"/>
            </a:lvl2pPr>
            <a:lvl3pPr marL="631857" indent="-212738">
              <a:buSzPct val="100000"/>
              <a:buFont typeface="Wingdings" panose="05000000000000000000" pitchFamily="2" charset="2"/>
              <a:buChar char="§"/>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a:p>
            <a:pPr lvl="2"/>
            <a:r>
              <a:rPr lang="en-US"/>
              <a:t>Third level</a:t>
            </a:r>
          </a:p>
        </p:txBody>
      </p:sp>
      <p:sp>
        <p:nvSpPr>
          <p:cNvPr id="19" name="Text Placeholder 11">
            <a:extLst>
              <a:ext uri="{FF2B5EF4-FFF2-40B4-BE49-F238E27FC236}">
                <a16:creationId xmlns:a16="http://schemas.microsoft.com/office/drawing/2014/main" id="{2AE3C48B-11E6-45C1-A682-1EC5B01B277E}"/>
              </a:ext>
            </a:extLst>
          </p:cNvPr>
          <p:cNvSpPr>
            <a:spLocks noGrp="1"/>
          </p:cNvSpPr>
          <p:nvPr>
            <p:ph type="body" sz="quarter" idx="18"/>
          </p:nvPr>
        </p:nvSpPr>
        <p:spPr>
          <a:xfrm>
            <a:off x="6306899" y="1438276"/>
            <a:ext cx="243853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9">
            <a:extLst>
              <a:ext uri="{FF2B5EF4-FFF2-40B4-BE49-F238E27FC236}">
                <a16:creationId xmlns:a16="http://schemas.microsoft.com/office/drawing/2014/main" id="{FD2CE71F-A855-44FD-9E65-0E40019806BC}"/>
              </a:ext>
            </a:extLst>
          </p:cNvPr>
          <p:cNvSpPr>
            <a:spLocks noGrp="1"/>
          </p:cNvSpPr>
          <p:nvPr>
            <p:ph type="body" sz="quarter" idx="19"/>
          </p:nvPr>
        </p:nvSpPr>
        <p:spPr>
          <a:xfrm>
            <a:off x="6306899" y="2276477"/>
            <a:ext cx="2438532" cy="1263166"/>
          </a:xfrm>
          <a:prstGeom prst="rect">
            <a:avLst/>
          </a:prstGeom>
        </p:spPr>
        <p:txBody>
          <a:bodyPr wrap="square">
            <a:spAutoFit/>
          </a:bodyPr>
          <a:lstStyle>
            <a:lvl1pPr marL="228612" indent="-228612">
              <a:buSzPct val="100000"/>
              <a:buFont typeface="Arial" panose="020B0604020202020204" pitchFamily="34" charset="0"/>
              <a:buChar char="•"/>
              <a:defRPr lang="en-US" sz="1801" dirty="0"/>
            </a:lvl1pPr>
            <a:lvl2pPr marL="403245" indent="-182572">
              <a:buSzPct val="100000"/>
              <a:buFont typeface="Arial" panose="020B0604020202020204" pitchFamily="34" charset="0"/>
              <a:buChar char="‒"/>
              <a:defRPr lang="en-US" sz="1600" dirty="0"/>
            </a:lvl2pPr>
            <a:lvl3pPr marL="631857" indent="-212738">
              <a:buSzPct val="100000"/>
              <a:buFont typeface="Wingdings" panose="05000000000000000000" pitchFamily="2" charset="2"/>
              <a:buChar char="§"/>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a:p>
            <a:pPr lvl="2"/>
            <a:r>
              <a:rPr lang="en-US"/>
              <a:t>Third level</a:t>
            </a:r>
          </a:p>
        </p:txBody>
      </p:sp>
      <p:sp>
        <p:nvSpPr>
          <p:cNvPr id="21" name="Text Placeholder 11">
            <a:extLst>
              <a:ext uri="{FF2B5EF4-FFF2-40B4-BE49-F238E27FC236}">
                <a16:creationId xmlns:a16="http://schemas.microsoft.com/office/drawing/2014/main" id="{161F258D-34CB-4F5F-838F-3E3C02113145}"/>
              </a:ext>
            </a:extLst>
          </p:cNvPr>
          <p:cNvSpPr>
            <a:spLocks noGrp="1"/>
          </p:cNvSpPr>
          <p:nvPr>
            <p:ph type="body" sz="quarter" idx="20"/>
          </p:nvPr>
        </p:nvSpPr>
        <p:spPr>
          <a:xfrm>
            <a:off x="9168250" y="1438276"/>
            <a:ext cx="243853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2CC73AC6-418E-4879-BA75-EB636CF48734}"/>
              </a:ext>
            </a:extLst>
          </p:cNvPr>
          <p:cNvSpPr>
            <a:spLocks noGrp="1"/>
          </p:cNvSpPr>
          <p:nvPr>
            <p:ph type="body" sz="quarter" idx="21"/>
          </p:nvPr>
        </p:nvSpPr>
        <p:spPr>
          <a:xfrm>
            <a:off x="9168250" y="2276477"/>
            <a:ext cx="2438532" cy="1263166"/>
          </a:xfrm>
          <a:prstGeom prst="rect">
            <a:avLst/>
          </a:prstGeom>
        </p:spPr>
        <p:txBody>
          <a:bodyPr wrap="square">
            <a:spAutoFit/>
          </a:bodyPr>
          <a:lstStyle>
            <a:lvl1pPr marL="228612" indent="-228612">
              <a:buSzPct val="100000"/>
              <a:buFont typeface="Arial" panose="020B0604020202020204" pitchFamily="34" charset="0"/>
              <a:buChar char="•"/>
              <a:defRPr lang="en-US" sz="1801" dirty="0"/>
            </a:lvl1pPr>
            <a:lvl2pPr marL="403245" indent="-182572">
              <a:buSzPct val="100000"/>
              <a:buFont typeface="Arial" panose="020B0604020202020204" pitchFamily="34" charset="0"/>
              <a:buChar char="‒"/>
              <a:defRPr lang="en-US" sz="1600" dirty="0"/>
            </a:lvl2pPr>
            <a:lvl3pPr marL="631857" indent="-212738">
              <a:buSzPct val="100000"/>
              <a:buFont typeface="Wingdings" panose="05000000000000000000" pitchFamily="2" charset="2"/>
              <a:buChar char="§"/>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4" name="Freeform: Shape 13" descr="Yellow-blue MIS Identity bar">
            <a:extLst>
              <a:ext uri="{FF2B5EF4-FFF2-40B4-BE49-F238E27FC236}">
                <a16:creationId xmlns:a16="http://schemas.microsoft.com/office/drawing/2014/main" id="{8E1CADCF-249A-4FBF-BFC2-57F1AB759831}"/>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275331859"/>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ultiple Speaker Intro">
    <p:bg>
      <p:bgPr>
        <a:solidFill>
          <a:schemeClr val="bg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30AA4C2-9F52-490B-908A-7A7CFE60DB15}"/>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27" name="Straight Connector 26">
            <a:extLst>
              <a:ext uri="{FF2B5EF4-FFF2-40B4-BE49-F238E27FC236}">
                <a16:creationId xmlns:a16="http://schemas.microsoft.com/office/drawing/2014/main" id="{4F8F9280-159C-460C-8860-58BCC4AEE168}"/>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Picture Placeholder 4">
            <a:extLst>
              <a:ext uri="{FF2B5EF4-FFF2-40B4-BE49-F238E27FC236}">
                <a16:creationId xmlns:a16="http://schemas.microsoft.com/office/drawing/2014/main" id="{FA013B4E-466E-4841-B277-D3C5203920CD}"/>
              </a:ext>
            </a:extLst>
          </p:cNvPr>
          <p:cNvSpPr>
            <a:spLocks noGrp="1"/>
          </p:cNvSpPr>
          <p:nvPr>
            <p:ph type="pic" sz="quarter" idx="24"/>
          </p:nvPr>
        </p:nvSpPr>
        <p:spPr>
          <a:xfrm>
            <a:off x="1457529" y="1438274"/>
            <a:ext cx="3398837" cy="3133726"/>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4" name="Text Placeholder 11">
            <a:extLst>
              <a:ext uri="{FF2B5EF4-FFF2-40B4-BE49-F238E27FC236}">
                <a16:creationId xmlns:a16="http://schemas.microsoft.com/office/drawing/2014/main" id="{874DA968-FFCD-4375-81B0-A47FE6269295}"/>
              </a:ext>
            </a:extLst>
          </p:cNvPr>
          <p:cNvSpPr>
            <a:spLocks noGrp="1"/>
          </p:cNvSpPr>
          <p:nvPr>
            <p:ph type="body" sz="quarter" idx="22"/>
          </p:nvPr>
        </p:nvSpPr>
        <p:spPr>
          <a:xfrm>
            <a:off x="1467916" y="4843064"/>
            <a:ext cx="3388457"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D78F466D-086E-4D76-B898-9BDD410C7E0D}"/>
              </a:ext>
            </a:extLst>
          </p:cNvPr>
          <p:cNvSpPr>
            <a:spLocks noGrp="1"/>
          </p:cNvSpPr>
          <p:nvPr>
            <p:ph type="body" sz="quarter" idx="23"/>
          </p:nvPr>
        </p:nvSpPr>
        <p:spPr>
          <a:xfrm>
            <a:off x="1467911" y="5281227"/>
            <a:ext cx="3388455" cy="369460"/>
          </a:xfrm>
          <a:prstGeom prst="rect">
            <a:avLst/>
          </a:prstGeom>
        </p:spPr>
        <p:txBody>
          <a:bodyPr wrap="square">
            <a:spAutoFit/>
          </a:bodyPr>
          <a:lstStyle>
            <a:lvl1pPr marL="0" indent="0">
              <a:spcBef>
                <a:spcPts val="0"/>
              </a:spcBef>
              <a:buNone/>
              <a:defRPr lang="en-US" sz="1801" dirty="0"/>
            </a:lvl1pPr>
            <a:lvl2pPr marL="285764" indent="-125418">
              <a:defRPr lang="en-US" sz="1600" dirty="0"/>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p:txBody>
      </p:sp>
      <p:sp>
        <p:nvSpPr>
          <p:cNvPr id="16" name="Picture Placeholder 4">
            <a:extLst>
              <a:ext uri="{FF2B5EF4-FFF2-40B4-BE49-F238E27FC236}">
                <a16:creationId xmlns:a16="http://schemas.microsoft.com/office/drawing/2014/main" id="{02896B71-71BD-4FBB-9CB0-1AA7BB511FC5}"/>
              </a:ext>
            </a:extLst>
          </p:cNvPr>
          <p:cNvSpPr>
            <a:spLocks noGrp="1"/>
          </p:cNvSpPr>
          <p:nvPr>
            <p:ph type="pic" sz="quarter" idx="25"/>
          </p:nvPr>
        </p:nvSpPr>
        <p:spPr>
          <a:xfrm>
            <a:off x="7354439" y="1438274"/>
            <a:ext cx="3398837" cy="3133726"/>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7" name="Text Placeholder 11">
            <a:extLst>
              <a:ext uri="{FF2B5EF4-FFF2-40B4-BE49-F238E27FC236}">
                <a16:creationId xmlns:a16="http://schemas.microsoft.com/office/drawing/2014/main" id="{120B838A-179F-4B10-8942-9B111C831A6B}"/>
              </a:ext>
            </a:extLst>
          </p:cNvPr>
          <p:cNvSpPr>
            <a:spLocks noGrp="1"/>
          </p:cNvSpPr>
          <p:nvPr>
            <p:ph type="body" sz="quarter" idx="17"/>
          </p:nvPr>
        </p:nvSpPr>
        <p:spPr>
          <a:xfrm>
            <a:off x="7364824" y="4843064"/>
            <a:ext cx="3388457"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8" name="Text Placeholder 9">
            <a:extLst>
              <a:ext uri="{FF2B5EF4-FFF2-40B4-BE49-F238E27FC236}">
                <a16:creationId xmlns:a16="http://schemas.microsoft.com/office/drawing/2014/main" id="{002208D4-B6F0-48A4-9A96-4C9CCD33C848}"/>
              </a:ext>
            </a:extLst>
          </p:cNvPr>
          <p:cNvSpPr>
            <a:spLocks noGrp="1"/>
          </p:cNvSpPr>
          <p:nvPr>
            <p:ph type="body" sz="quarter" idx="15"/>
          </p:nvPr>
        </p:nvSpPr>
        <p:spPr>
          <a:xfrm>
            <a:off x="7364821" y="5281227"/>
            <a:ext cx="3388455" cy="369460"/>
          </a:xfrm>
          <a:prstGeom prst="rect">
            <a:avLst/>
          </a:prstGeom>
        </p:spPr>
        <p:txBody>
          <a:bodyPr wrap="square">
            <a:spAutoFit/>
          </a:bodyPr>
          <a:lstStyle>
            <a:lvl1pPr marL="0" indent="0">
              <a:spcBef>
                <a:spcPts val="0"/>
              </a:spcBef>
              <a:buNone/>
              <a:defRPr lang="en-US" sz="1801" dirty="0"/>
            </a:lvl1pPr>
            <a:lvl2pPr marL="285764" indent="-125418">
              <a:defRPr lang="en-US" sz="1600" dirty="0"/>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p:txBody>
      </p:sp>
      <p:sp>
        <p:nvSpPr>
          <p:cNvPr id="11" name="Freeform: Shape 10" descr="Yellow-blue MIS Identity bar">
            <a:extLst>
              <a:ext uri="{FF2B5EF4-FFF2-40B4-BE49-F238E27FC236}">
                <a16:creationId xmlns:a16="http://schemas.microsoft.com/office/drawing/2014/main" id="{28B6CDB8-CB3B-4F69-8E16-32C78061CEBD}"/>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8419544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userDrawn="1">
          <p15:clr>
            <a:srgbClr val="5ACBF0"/>
          </p15:clr>
        </p15:guide>
        <p15:guide id="5" orient="horz" pos="288" userDrawn="1">
          <p15:clr>
            <a:srgbClr val="5ACBF0"/>
          </p15:clr>
        </p15:guide>
        <p15:guide id="6" pos="2448" userDrawn="1">
          <p15:clr>
            <a:srgbClr val="5ACBF0"/>
          </p15:clr>
        </p15:guide>
        <p15:guide id="7" pos="2811" userDrawn="1">
          <p15:clr>
            <a:srgbClr val="5ACBF0"/>
          </p15:clr>
        </p15:guide>
        <p15:guide id="8" pos="4871" userDrawn="1">
          <p15:clr>
            <a:srgbClr val="5ACBF0"/>
          </p15:clr>
        </p15:guide>
        <p15:guide id="9" pos="5252"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 photo and content">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Picture Placeholder 4">
            <a:extLst>
              <a:ext uri="{FF2B5EF4-FFF2-40B4-BE49-F238E27FC236}">
                <a16:creationId xmlns:a16="http://schemas.microsoft.com/office/drawing/2014/main" id="{508C0412-6898-4CCA-9893-50B47761DA35}"/>
              </a:ext>
            </a:extLst>
          </p:cNvPr>
          <p:cNvSpPr>
            <a:spLocks noGrp="1"/>
          </p:cNvSpPr>
          <p:nvPr>
            <p:ph type="pic" sz="quarter" idx="24"/>
          </p:nvPr>
        </p:nvSpPr>
        <p:spPr>
          <a:xfrm>
            <a:off x="595570" y="1438279"/>
            <a:ext cx="3398837"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5" name="Text Placeholder 11">
            <a:extLst>
              <a:ext uri="{FF2B5EF4-FFF2-40B4-BE49-F238E27FC236}">
                <a16:creationId xmlns:a16="http://schemas.microsoft.com/office/drawing/2014/main" id="{DE6403F9-49C7-4589-A50B-2FA29535D058}"/>
              </a:ext>
            </a:extLst>
          </p:cNvPr>
          <p:cNvSpPr>
            <a:spLocks noGrp="1"/>
          </p:cNvSpPr>
          <p:nvPr>
            <p:ph type="body" sz="quarter" idx="22"/>
          </p:nvPr>
        </p:nvSpPr>
        <p:spPr>
          <a:xfrm>
            <a:off x="595576" y="3731912"/>
            <a:ext cx="3388457"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6" name="Text Placeholder 9">
            <a:extLst>
              <a:ext uri="{FF2B5EF4-FFF2-40B4-BE49-F238E27FC236}">
                <a16:creationId xmlns:a16="http://schemas.microsoft.com/office/drawing/2014/main" id="{81ADEB38-68E6-48FF-9EFB-4E8798F95D14}"/>
              </a:ext>
            </a:extLst>
          </p:cNvPr>
          <p:cNvSpPr>
            <a:spLocks noGrp="1"/>
          </p:cNvSpPr>
          <p:nvPr>
            <p:ph type="body" sz="quarter" idx="23"/>
          </p:nvPr>
        </p:nvSpPr>
        <p:spPr>
          <a:xfrm>
            <a:off x="595570" y="4570115"/>
            <a:ext cx="3388455" cy="1698927"/>
          </a:xfrm>
          <a:prstGeom prst="rect">
            <a:avLst/>
          </a:prstGeom>
        </p:spPr>
        <p:txBody>
          <a:bodyPr wrap="square">
            <a:noAutofit/>
          </a:bodyPr>
          <a:lstStyle>
            <a:lvl1pPr marL="0" indent="0">
              <a:buNone/>
              <a:defRPr lang="en-US" sz="1801" dirty="0"/>
            </a:lvl1pPr>
            <a:lvl2pPr marL="285764" indent="-174634">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p:txBody>
      </p:sp>
      <p:sp>
        <p:nvSpPr>
          <p:cNvPr id="17" name="Picture Placeholder 4">
            <a:extLst>
              <a:ext uri="{FF2B5EF4-FFF2-40B4-BE49-F238E27FC236}">
                <a16:creationId xmlns:a16="http://schemas.microsoft.com/office/drawing/2014/main" id="{3E68F51A-2AED-4F9E-B651-BF6554CF03F6}"/>
              </a:ext>
            </a:extLst>
          </p:cNvPr>
          <p:cNvSpPr>
            <a:spLocks noGrp="1"/>
          </p:cNvSpPr>
          <p:nvPr>
            <p:ph type="pic" sz="quarter" idx="25"/>
          </p:nvPr>
        </p:nvSpPr>
        <p:spPr>
          <a:xfrm>
            <a:off x="4403060" y="1438279"/>
            <a:ext cx="3398837"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8" name="Text Placeholder 11">
            <a:extLst>
              <a:ext uri="{FF2B5EF4-FFF2-40B4-BE49-F238E27FC236}">
                <a16:creationId xmlns:a16="http://schemas.microsoft.com/office/drawing/2014/main" id="{CCD90BD6-DF30-4D65-ACD5-E07F2172A852}"/>
              </a:ext>
            </a:extLst>
          </p:cNvPr>
          <p:cNvSpPr>
            <a:spLocks noGrp="1"/>
          </p:cNvSpPr>
          <p:nvPr>
            <p:ph type="body" sz="quarter" idx="17"/>
          </p:nvPr>
        </p:nvSpPr>
        <p:spPr>
          <a:xfrm>
            <a:off x="4408251" y="3731912"/>
            <a:ext cx="3388457"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8360E18F-3C09-4825-B672-44C6A800010D}"/>
              </a:ext>
            </a:extLst>
          </p:cNvPr>
          <p:cNvSpPr>
            <a:spLocks noGrp="1"/>
          </p:cNvSpPr>
          <p:nvPr>
            <p:ph type="body" sz="quarter" idx="27"/>
          </p:nvPr>
        </p:nvSpPr>
        <p:spPr>
          <a:xfrm>
            <a:off x="4408252" y="4570115"/>
            <a:ext cx="3388455" cy="1698927"/>
          </a:xfrm>
          <a:prstGeom prst="rect">
            <a:avLst/>
          </a:prstGeom>
        </p:spPr>
        <p:txBody>
          <a:bodyPr wrap="square">
            <a:noAutofit/>
          </a:bodyPr>
          <a:lstStyle>
            <a:lvl1pPr marL="0" indent="0">
              <a:buNone/>
              <a:defRPr lang="en-US" sz="1801" dirty="0"/>
            </a:lvl1pPr>
            <a:lvl2pPr marL="285764" indent="-174634">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p:txBody>
      </p:sp>
      <p:sp>
        <p:nvSpPr>
          <p:cNvPr id="20" name="Picture Placeholder 4">
            <a:extLst>
              <a:ext uri="{FF2B5EF4-FFF2-40B4-BE49-F238E27FC236}">
                <a16:creationId xmlns:a16="http://schemas.microsoft.com/office/drawing/2014/main" id="{1023A55F-703C-4394-9476-11721D7AF83D}"/>
              </a:ext>
            </a:extLst>
          </p:cNvPr>
          <p:cNvSpPr>
            <a:spLocks noGrp="1"/>
          </p:cNvSpPr>
          <p:nvPr>
            <p:ph type="pic" sz="quarter" idx="26"/>
          </p:nvPr>
        </p:nvSpPr>
        <p:spPr>
          <a:xfrm>
            <a:off x="8210551" y="1438279"/>
            <a:ext cx="3398837"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1" name="Text Placeholder 11">
            <a:extLst>
              <a:ext uri="{FF2B5EF4-FFF2-40B4-BE49-F238E27FC236}">
                <a16:creationId xmlns:a16="http://schemas.microsoft.com/office/drawing/2014/main" id="{16F9E630-BD59-49E6-9D4A-A14FAA0494BE}"/>
              </a:ext>
            </a:extLst>
          </p:cNvPr>
          <p:cNvSpPr>
            <a:spLocks noGrp="1"/>
          </p:cNvSpPr>
          <p:nvPr>
            <p:ph type="body" sz="quarter" idx="18"/>
          </p:nvPr>
        </p:nvSpPr>
        <p:spPr>
          <a:xfrm>
            <a:off x="8220938" y="3731912"/>
            <a:ext cx="3388457"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9">
            <a:extLst>
              <a:ext uri="{FF2B5EF4-FFF2-40B4-BE49-F238E27FC236}">
                <a16:creationId xmlns:a16="http://schemas.microsoft.com/office/drawing/2014/main" id="{BC20AE19-51BC-49D7-9C67-90FC706F4F9D}"/>
              </a:ext>
            </a:extLst>
          </p:cNvPr>
          <p:cNvSpPr>
            <a:spLocks noGrp="1"/>
          </p:cNvSpPr>
          <p:nvPr>
            <p:ph type="body" sz="quarter" idx="28"/>
          </p:nvPr>
        </p:nvSpPr>
        <p:spPr>
          <a:xfrm>
            <a:off x="8220933" y="4570115"/>
            <a:ext cx="3388455" cy="1698927"/>
          </a:xfrm>
          <a:prstGeom prst="rect">
            <a:avLst/>
          </a:prstGeom>
        </p:spPr>
        <p:txBody>
          <a:bodyPr wrap="square">
            <a:noAutofit/>
          </a:bodyPr>
          <a:lstStyle>
            <a:lvl1pPr marL="0" indent="0">
              <a:buNone/>
              <a:defRPr lang="en-US" sz="1801" dirty="0"/>
            </a:lvl1pPr>
            <a:lvl2pPr marL="285764" indent="-174634">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p:txBody>
      </p:sp>
      <p:sp>
        <p:nvSpPr>
          <p:cNvPr id="19" name="Freeform: Shape 18" descr="Yellow-blue MIS Identity bar">
            <a:extLst>
              <a:ext uri="{FF2B5EF4-FFF2-40B4-BE49-F238E27FC236}">
                <a16:creationId xmlns:a16="http://schemas.microsoft.com/office/drawing/2014/main" id="{49CF98F0-FABA-4C7C-BB4F-1A0A35F1CC40}"/>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21051701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 photo and content">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Picture Placeholder 4">
            <a:extLst>
              <a:ext uri="{FF2B5EF4-FFF2-40B4-BE49-F238E27FC236}">
                <a16:creationId xmlns:a16="http://schemas.microsoft.com/office/drawing/2014/main" id="{4D683FA8-6A45-45CC-8F99-F883FACEF4B9}"/>
              </a:ext>
            </a:extLst>
          </p:cNvPr>
          <p:cNvSpPr>
            <a:spLocks noGrp="1"/>
          </p:cNvSpPr>
          <p:nvPr>
            <p:ph type="pic" sz="quarter" idx="24"/>
          </p:nvPr>
        </p:nvSpPr>
        <p:spPr>
          <a:xfrm>
            <a:off x="584199" y="1438279"/>
            <a:ext cx="2532889"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3" name="Text Placeholder 11">
            <a:extLst>
              <a:ext uri="{FF2B5EF4-FFF2-40B4-BE49-F238E27FC236}">
                <a16:creationId xmlns:a16="http://schemas.microsoft.com/office/drawing/2014/main" id="{0BB71F49-70EC-4277-9002-3371C7F4DD5D}"/>
              </a:ext>
            </a:extLst>
          </p:cNvPr>
          <p:cNvSpPr>
            <a:spLocks noGrp="1"/>
          </p:cNvSpPr>
          <p:nvPr>
            <p:ph type="body" sz="quarter" idx="22"/>
          </p:nvPr>
        </p:nvSpPr>
        <p:spPr>
          <a:xfrm>
            <a:off x="584199" y="3731912"/>
            <a:ext cx="2532889"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 name="Text Placeholder 2">
            <a:extLst>
              <a:ext uri="{FF2B5EF4-FFF2-40B4-BE49-F238E27FC236}">
                <a16:creationId xmlns:a16="http://schemas.microsoft.com/office/drawing/2014/main" id="{95F0A3BC-191E-4992-8BDC-621023F0C752}"/>
              </a:ext>
            </a:extLst>
          </p:cNvPr>
          <p:cNvSpPr>
            <a:spLocks noGrp="1"/>
          </p:cNvSpPr>
          <p:nvPr>
            <p:ph type="body" sz="quarter" idx="28"/>
          </p:nvPr>
        </p:nvSpPr>
        <p:spPr>
          <a:xfrm>
            <a:off x="584201" y="4386732"/>
            <a:ext cx="2533650" cy="969753"/>
          </a:xfrm>
        </p:spPr>
        <p:txBody>
          <a:bodyPr/>
          <a:lstStyle>
            <a:lvl1pPr marL="0" indent="0">
              <a:spcBef>
                <a:spcPts val="201"/>
              </a:spcBef>
              <a:spcAft>
                <a:spcPts val="400"/>
              </a:spcAft>
              <a:buNone/>
              <a:defRPr sz="1801"/>
            </a:lvl1pPr>
            <a:lvl2pPr marL="342919" indent="-223851">
              <a:spcBef>
                <a:spcPts val="201"/>
              </a:spcBef>
              <a:spcAft>
                <a:spcPts val="400"/>
              </a:spcAft>
              <a:buFont typeface="Arial" panose="020B0604020202020204" pitchFamily="34" charset="0"/>
              <a:buChar char="•"/>
              <a:defRPr sz="1600"/>
            </a:lvl2pPr>
            <a:lvl3pPr>
              <a:defRPr sz="1100"/>
            </a:lvl3pPr>
            <a:lvl4pPr>
              <a:defRPr sz="1051"/>
            </a:lvl4pPr>
            <a:lvl5pPr>
              <a:defRPr sz="1051"/>
            </a:lvl5pPr>
          </a:lstStyle>
          <a:p>
            <a:pPr lvl="0"/>
            <a:r>
              <a:rPr lang="en-US"/>
              <a:t>Click to edit Master text styles</a:t>
            </a:r>
          </a:p>
          <a:p>
            <a:pPr lvl="1"/>
            <a:r>
              <a:rPr lang="en-US"/>
              <a:t>Second level</a:t>
            </a:r>
          </a:p>
        </p:txBody>
      </p:sp>
      <p:sp>
        <p:nvSpPr>
          <p:cNvPr id="25" name="Picture Placeholder 4">
            <a:extLst>
              <a:ext uri="{FF2B5EF4-FFF2-40B4-BE49-F238E27FC236}">
                <a16:creationId xmlns:a16="http://schemas.microsoft.com/office/drawing/2014/main" id="{1850608D-17D0-40C1-B234-224BFA8EA923}"/>
              </a:ext>
            </a:extLst>
          </p:cNvPr>
          <p:cNvSpPr>
            <a:spLocks noGrp="1"/>
          </p:cNvSpPr>
          <p:nvPr>
            <p:ph type="pic" sz="quarter" idx="25"/>
          </p:nvPr>
        </p:nvSpPr>
        <p:spPr>
          <a:xfrm>
            <a:off x="3414967" y="1438279"/>
            <a:ext cx="2532889"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6" name="Text Placeholder 11">
            <a:extLst>
              <a:ext uri="{FF2B5EF4-FFF2-40B4-BE49-F238E27FC236}">
                <a16:creationId xmlns:a16="http://schemas.microsoft.com/office/drawing/2014/main" id="{456F7B3B-3D02-4050-8478-1A602607DF47}"/>
              </a:ext>
            </a:extLst>
          </p:cNvPr>
          <p:cNvSpPr>
            <a:spLocks noGrp="1"/>
          </p:cNvSpPr>
          <p:nvPr>
            <p:ph type="body" sz="quarter" idx="17"/>
          </p:nvPr>
        </p:nvSpPr>
        <p:spPr>
          <a:xfrm>
            <a:off x="3415282" y="3731912"/>
            <a:ext cx="2532889"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2">
            <a:extLst>
              <a:ext uri="{FF2B5EF4-FFF2-40B4-BE49-F238E27FC236}">
                <a16:creationId xmlns:a16="http://schemas.microsoft.com/office/drawing/2014/main" id="{7E27DD90-36D3-4452-A4FE-FA22C2AEB930}"/>
              </a:ext>
            </a:extLst>
          </p:cNvPr>
          <p:cNvSpPr>
            <a:spLocks noGrp="1"/>
          </p:cNvSpPr>
          <p:nvPr>
            <p:ph type="body" sz="quarter" idx="29"/>
          </p:nvPr>
        </p:nvSpPr>
        <p:spPr>
          <a:xfrm>
            <a:off x="3415283" y="4386732"/>
            <a:ext cx="2533650" cy="969753"/>
          </a:xfrm>
        </p:spPr>
        <p:txBody>
          <a:bodyPr/>
          <a:lstStyle>
            <a:lvl1pPr marL="0" indent="0">
              <a:spcBef>
                <a:spcPts val="201"/>
              </a:spcBef>
              <a:spcAft>
                <a:spcPts val="400"/>
              </a:spcAft>
              <a:buNone/>
              <a:defRPr sz="1801"/>
            </a:lvl1pPr>
            <a:lvl2pPr marL="342919" indent="-223851">
              <a:spcBef>
                <a:spcPts val="201"/>
              </a:spcBef>
              <a:spcAft>
                <a:spcPts val="400"/>
              </a:spcAft>
              <a:buFont typeface="Arial" panose="020B0604020202020204" pitchFamily="34" charset="0"/>
              <a:buChar char="•"/>
              <a:defRPr sz="1600"/>
            </a:lvl2pPr>
            <a:lvl3pPr>
              <a:defRPr sz="1100"/>
            </a:lvl3pPr>
            <a:lvl4pPr>
              <a:defRPr sz="1051"/>
            </a:lvl4pPr>
            <a:lvl5pPr>
              <a:defRPr sz="1051"/>
            </a:lvl5pPr>
          </a:lstStyle>
          <a:p>
            <a:pPr lvl="0"/>
            <a:r>
              <a:rPr lang="en-US"/>
              <a:t>Click to edit Master text styles</a:t>
            </a:r>
          </a:p>
          <a:p>
            <a:pPr lvl="1"/>
            <a:r>
              <a:rPr lang="en-US"/>
              <a:t>Second level</a:t>
            </a:r>
          </a:p>
        </p:txBody>
      </p:sp>
      <p:sp>
        <p:nvSpPr>
          <p:cNvPr id="28" name="Picture Placeholder 4">
            <a:extLst>
              <a:ext uri="{FF2B5EF4-FFF2-40B4-BE49-F238E27FC236}">
                <a16:creationId xmlns:a16="http://schemas.microsoft.com/office/drawing/2014/main" id="{700AFCF5-A9E4-474D-B35A-A116DC856932}"/>
              </a:ext>
            </a:extLst>
          </p:cNvPr>
          <p:cNvSpPr>
            <a:spLocks noGrp="1"/>
          </p:cNvSpPr>
          <p:nvPr>
            <p:ph type="pic" sz="quarter" idx="26"/>
          </p:nvPr>
        </p:nvSpPr>
        <p:spPr>
          <a:xfrm>
            <a:off x="6245733" y="1438279"/>
            <a:ext cx="2532889"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9" name="Text Placeholder 11">
            <a:extLst>
              <a:ext uri="{FF2B5EF4-FFF2-40B4-BE49-F238E27FC236}">
                <a16:creationId xmlns:a16="http://schemas.microsoft.com/office/drawing/2014/main" id="{D5E3FE0A-D0BC-4F36-B5E2-8CE7E35ED47C}"/>
              </a:ext>
            </a:extLst>
          </p:cNvPr>
          <p:cNvSpPr>
            <a:spLocks noGrp="1"/>
          </p:cNvSpPr>
          <p:nvPr>
            <p:ph type="body" sz="quarter" idx="18"/>
          </p:nvPr>
        </p:nvSpPr>
        <p:spPr>
          <a:xfrm>
            <a:off x="6245893" y="3731912"/>
            <a:ext cx="2532889"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2">
            <a:extLst>
              <a:ext uri="{FF2B5EF4-FFF2-40B4-BE49-F238E27FC236}">
                <a16:creationId xmlns:a16="http://schemas.microsoft.com/office/drawing/2014/main" id="{15CD9B1A-D67E-424A-B593-038451CDF1BA}"/>
              </a:ext>
            </a:extLst>
          </p:cNvPr>
          <p:cNvSpPr>
            <a:spLocks noGrp="1"/>
          </p:cNvSpPr>
          <p:nvPr>
            <p:ph type="body" sz="quarter" idx="30"/>
          </p:nvPr>
        </p:nvSpPr>
        <p:spPr>
          <a:xfrm>
            <a:off x="6245891" y="4386732"/>
            <a:ext cx="2533650" cy="969753"/>
          </a:xfrm>
        </p:spPr>
        <p:txBody>
          <a:bodyPr/>
          <a:lstStyle>
            <a:lvl1pPr marL="0" indent="0">
              <a:spcBef>
                <a:spcPts val="201"/>
              </a:spcBef>
              <a:spcAft>
                <a:spcPts val="400"/>
              </a:spcAft>
              <a:buNone/>
              <a:defRPr sz="1801"/>
            </a:lvl1pPr>
            <a:lvl2pPr marL="342919" indent="-223851">
              <a:spcBef>
                <a:spcPts val="201"/>
              </a:spcBef>
              <a:spcAft>
                <a:spcPts val="400"/>
              </a:spcAft>
              <a:buFont typeface="Arial" panose="020B0604020202020204" pitchFamily="34" charset="0"/>
              <a:buChar char="•"/>
              <a:defRPr sz="1600"/>
            </a:lvl2pPr>
            <a:lvl3pPr>
              <a:defRPr sz="1100"/>
            </a:lvl3pPr>
            <a:lvl4pPr>
              <a:defRPr sz="1051"/>
            </a:lvl4pPr>
            <a:lvl5pPr>
              <a:defRPr sz="1051"/>
            </a:lvl5pPr>
          </a:lstStyle>
          <a:p>
            <a:pPr lvl="0"/>
            <a:r>
              <a:rPr lang="en-US"/>
              <a:t>Click to edit Master text styles</a:t>
            </a:r>
          </a:p>
          <a:p>
            <a:pPr lvl="1"/>
            <a:r>
              <a:rPr lang="en-US"/>
              <a:t>Second level</a:t>
            </a:r>
          </a:p>
        </p:txBody>
      </p:sp>
      <p:sp>
        <p:nvSpPr>
          <p:cNvPr id="32" name="Picture Placeholder 4">
            <a:extLst>
              <a:ext uri="{FF2B5EF4-FFF2-40B4-BE49-F238E27FC236}">
                <a16:creationId xmlns:a16="http://schemas.microsoft.com/office/drawing/2014/main" id="{82F2888C-780F-47A0-A810-6BC392472AB8}"/>
              </a:ext>
            </a:extLst>
          </p:cNvPr>
          <p:cNvSpPr>
            <a:spLocks noGrp="1"/>
          </p:cNvSpPr>
          <p:nvPr>
            <p:ph type="pic" sz="quarter" idx="27"/>
          </p:nvPr>
        </p:nvSpPr>
        <p:spPr>
          <a:xfrm>
            <a:off x="9076501" y="1438279"/>
            <a:ext cx="2532889"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3" name="Text Placeholder 11">
            <a:extLst>
              <a:ext uri="{FF2B5EF4-FFF2-40B4-BE49-F238E27FC236}">
                <a16:creationId xmlns:a16="http://schemas.microsoft.com/office/drawing/2014/main" id="{67828837-8464-4160-9320-9FDA8D69DD54}"/>
              </a:ext>
            </a:extLst>
          </p:cNvPr>
          <p:cNvSpPr>
            <a:spLocks noGrp="1"/>
          </p:cNvSpPr>
          <p:nvPr>
            <p:ph type="body" sz="quarter" idx="20"/>
          </p:nvPr>
        </p:nvSpPr>
        <p:spPr>
          <a:xfrm>
            <a:off x="9076501" y="3731912"/>
            <a:ext cx="2532889"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1" name="Text Placeholder 2">
            <a:extLst>
              <a:ext uri="{FF2B5EF4-FFF2-40B4-BE49-F238E27FC236}">
                <a16:creationId xmlns:a16="http://schemas.microsoft.com/office/drawing/2014/main" id="{EC884931-9F4B-4FEF-837C-262ACC339EA1}"/>
              </a:ext>
            </a:extLst>
          </p:cNvPr>
          <p:cNvSpPr>
            <a:spLocks noGrp="1"/>
          </p:cNvSpPr>
          <p:nvPr>
            <p:ph type="body" sz="quarter" idx="31"/>
          </p:nvPr>
        </p:nvSpPr>
        <p:spPr>
          <a:xfrm>
            <a:off x="9076499" y="4386732"/>
            <a:ext cx="2533650" cy="969753"/>
          </a:xfrm>
        </p:spPr>
        <p:txBody>
          <a:bodyPr/>
          <a:lstStyle>
            <a:lvl1pPr marL="0" indent="0">
              <a:spcBef>
                <a:spcPts val="201"/>
              </a:spcBef>
              <a:spcAft>
                <a:spcPts val="400"/>
              </a:spcAft>
              <a:buNone/>
              <a:defRPr sz="1801"/>
            </a:lvl1pPr>
            <a:lvl2pPr marL="342919" indent="-223851">
              <a:spcBef>
                <a:spcPts val="201"/>
              </a:spcBef>
              <a:spcAft>
                <a:spcPts val="400"/>
              </a:spcAft>
              <a:buFont typeface="Arial" panose="020B0604020202020204" pitchFamily="34" charset="0"/>
              <a:buChar char="•"/>
              <a:defRPr sz="1600"/>
            </a:lvl2pPr>
            <a:lvl3pPr>
              <a:defRPr sz="1100"/>
            </a:lvl3pPr>
            <a:lvl4pPr>
              <a:defRPr sz="1051"/>
            </a:lvl4pPr>
            <a:lvl5pPr>
              <a:defRPr sz="1051"/>
            </a:lvl5pPr>
          </a:lstStyle>
          <a:p>
            <a:pPr lvl="0"/>
            <a:r>
              <a:rPr lang="en-US"/>
              <a:t>Click to edit Master text styles</a:t>
            </a:r>
          </a:p>
          <a:p>
            <a:pPr lvl="1"/>
            <a:r>
              <a:rPr lang="en-US"/>
              <a:t>Second level</a:t>
            </a:r>
          </a:p>
        </p:txBody>
      </p:sp>
      <p:sp>
        <p:nvSpPr>
          <p:cNvPr id="17" name="Freeform: Shape 16" descr="Yellow-blue MIS Identity bar">
            <a:extLst>
              <a:ext uri="{FF2B5EF4-FFF2-40B4-BE49-F238E27FC236}">
                <a16:creationId xmlns:a16="http://schemas.microsoft.com/office/drawing/2014/main" id="{F436D290-C450-436E-BC0E-CC2A7327D7D5}"/>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35200572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 columns text layout w/ footer ba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2EC785FA-FD71-41DF-AC4E-458F93B79DE6}"/>
              </a:ext>
            </a:extLst>
          </p:cNvPr>
          <p:cNvSpPr>
            <a:spLocks noGrp="1"/>
          </p:cNvSpPr>
          <p:nvPr>
            <p:ph type="body" sz="quarter" idx="10"/>
          </p:nvPr>
        </p:nvSpPr>
        <p:spPr>
          <a:xfrm>
            <a:off x="585222"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18" name="Text Placeholder 11">
            <a:extLst>
              <a:ext uri="{FF2B5EF4-FFF2-40B4-BE49-F238E27FC236}">
                <a16:creationId xmlns:a16="http://schemas.microsoft.com/office/drawing/2014/main" id="{C6358A6E-24DF-4ACC-AE9A-55AA7993C3C0}"/>
              </a:ext>
            </a:extLst>
          </p:cNvPr>
          <p:cNvSpPr>
            <a:spLocks noGrp="1"/>
          </p:cNvSpPr>
          <p:nvPr>
            <p:ph type="body" sz="quarter" idx="11"/>
          </p:nvPr>
        </p:nvSpPr>
        <p:spPr>
          <a:xfrm>
            <a:off x="584201" y="2286000"/>
            <a:ext cx="1930400" cy="3986784"/>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spcBef>
                <a:spcPts val="601"/>
              </a:spcBef>
              <a:buFontTx/>
              <a:buNone/>
              <a:defRPr lang="en-US" sz="1200" kern="1200" dirty="0" smtClean="0">
                <a:solidFill>
                  <a:schemeClr val="tx1"/>
                </a:solidFill>
                <a:latin typeface="+mn-lt"/>
                <a:ea typeface="+mn-ea"/>
                <a:cs typeface="+mn-cs"/>
              </a:defRPr>
            </a:lvl2pPr>
            <a:lvl3pPr marL="171459" indent="-171459" algn="l" defTabSz="914414"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6" name="Text Placeholder 9">
            <a:extLst>
              <a:ext uri="{FF2B5EF4-FFF2-40B4-BE49-F238E27FC236}">
                <a16:creationId xmlns:a16="http://schemas.microsoft.com/office/drawing/2014/main" id="{D6494B57-65AA-4D1C-83F3-CBD112C01814}"/>
              </a:ext>
            </a:extLst>
          </p:cNvPr>
          <p:cNvSpPr>
            <a:spLocks noGrp="1"/>
          </p:cNvSpPr>
          <p:nvPr>
            <p:ph type="body" sz="quarter" idx="12"/>
          </p:nvPr>
        </p:nvSpPr>
        <p:spPr>
          <a:xfrm>
            <a:off x="2860232"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20" name="Text Placeholder 11">
            <a:extLst>
              <a:ext uri="{FF2B5EF4-FFF2-40B4-BE49-F238E27FC236}">
                <a16:creationId xmlns:a16="http://schemas.microsoft.com/office/drawing/2014/main" id="{CB93468E-FFB8-4803-B878-19330C4FBFA5}"/>
              </a:ext>
            </a:extLst>
          </p:cNvPr>
          <p:cNvSpPr>
            <a:spLocks noGrp="1"/>
          </p:cNvSpPr>
          <p:nvPr>
            <p:ph type="body" sz="quarter" idx="13"/>
          </p:nvPr>
        </p:nvSpPr>
        <p:spPr>
          <a:xfrm>
            <a:off x="2860232" y="2286000"/>
            <a:ext cx="1929385" cy="3986784"/>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171459"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2" name="Text Placeholder 9">
            <a:extLst>
              <a:ext uri="{FF2B5EF4-FFF2-40B4-BE49-F238E27FC236}">
                <a16:creationId xmlns:a16="http://schemas.microsoft.com/office/drawing/2014/main" id="{D3F51D23-E64B-4414-B7C0-1873FDBFE010}"/>
              </a:ext>
            </a:extLst>
          </p:cNvPr>
          <p:cNvSpPr>
            <a:spLocks noGrp="1"/>
          </p:cNvSpPr>
          <p:nvPr>
            <p:ph type="body" sz="quarter" idx="14"/>
          </p:nvPr>
        </p:nvSpPr>
        <p:spPr>
          <a:xfrm>
            <a:off x="5135242"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30" name="Text Placeholder 11">
            <a:extLst>
              <a:ext uri="{FF2B5EF4-FFF2-40B4-BE49-F238E27FC236}">
                <a16:creationId xmlns:a16="http://schemas.microsoft.com/office/drawing/2014/main" id="{8D3E6AA4-3546-4254-8AED-803F993D1F56}"/>
              </a:ext>
            </a:extLst>
          </p:cNvPr>
          <p:cNvSpPr>
            <a:spLocks noGrp="1"/>
          </p:cNvSpPr>
          <p:nvPr>
            <p:ph type="body" sz="quarter" idx="15"/>
          </p:nvPr>
        </p:nvSpPr>
        <p:spPr>
          <a:xfrm>
            <a:off x="5135242" y="2286002"/>
            <a:ext cx="1929385" cy="930511"/>
          </a:xfrm>
          <a:prstGeom prst="rect">
            <a:avLst/>
          </a:prstGeom>
        </p:spPr>
        <p:txBody>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171459"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3" name="Text Placeholder 9">
            <a:extLst>
              <a:ext uri="{FF2B5EF4-FFF2-40B4-BE49-F238E27FC236}">
                <a16:creationId xmlns:a16="http://schemas.microsoft.com/office/drawing/2014/main" id="{443B6AF6-4C81-4BAD-AA53-C6C9CD773B8A}"/>
              </a:ext>
            </a:extLst>
          </p:cNvPr>
          <p:cNvSpPr>
            <a:spLocks noGrp="1"/>
          </p:cNvSpPr>
          <p:nvPr>
            <p:ph type="body" sz="quarter" idx="16"/>
          </p:nvPr>
        </p:nvSpPr>
        <p:spPr>
          <a:xfrm>
            <a:off x="7410252"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37" name="Text Placeholder 11">
            <a:extLst>
              <a:ext uri="{FF2B5EF4-FFF2-40B4-BE49-F238E27FC236}">
                <a16:creationId xmlns:a16="http://schemas.microsoft.com/office/drawing/2014/main" id="{968A031D-6949-48B8-988E-387D323B5674}"/>
              </a:ext>
            </a:extLst>
          </p:cNvPr>
          <p:cNvSpPr>
            <a:spLocks noGrp="1"/>
          </p:cNvSpPr>
          <p:nvPr>
            <p:ph type="body" sz="quarter" idx="17"/>
          </p:nvPr>
        </p:nvSpPr>
        <p:spPr>
          <a:xfrm>
            <a:off x="7410252" y="2286002"/>
            <a:ext cx="1929385" cy="930511"/>
          </a:xfrm>
          <a:prstGeom prst="rect">
            <a:avLst/>
          </a:prstGeom>
        </p:spPr>
        <p:txBody>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171459"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4" name="Text Placeholder 9">
            <a:extLst>
              <a:ext uri="{FF2B5EF4-FFF2-40B4-BE49-F238E27FC236}">
                <a16:creationId xmlns:a16="http://schemas.microsoft.com/office/drawing/2014/main" id="{FB7EAF86-3CB8-45BE-9E2F-C9DBCCBAACEE}"/>
              </a:ext>
            </a:extLst>
          </p:cNvPr>
          <p:cNvSpPr>
            <a:spLocks noGrp="1"/>
          </p:cNvSpPr>
          <p:nvPr>
            <p:ph type="body" sz="quarter" idx="18"/>
          </p:nvPr>
        </p:nvSpPr>
        <p:spPr>
          <a:xfrm>
            <a:off x="9685261"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39" name="Text Placeholder 11">
            <a:extLst>
              <a:ext uri="{FF2B5EF4-FFF2-40B4-BE49-F238E27FC236}">
                <a16:creationId xmlns:a16="http://schemas.microsoft.com/office/drawing/2014/main" id="{60918B1D-45D8-4DE7-864D-8DC27101CF67}"/>
              </a:ext>
            </a:extLst>
          </p:cNvPr>
          <p:cNvSpPr>
            <a:spLocks noGrp="1"/>
          </p:cNvSpPr>
          <p:nvPr>
            <p:ph type="body" sz="quarter" idx="19"/>
          </p:nvPr>
        </p:nvSpPr>
        <p:spPr>
          <a:xfrm>
            <a:off x="9685261" y="2286002"/>
            <a:ext cx="1929385" cy="930511"/>
          </a:xfrm>
          <a:prstGeom prst="rect">
            <a:avLst/>
          </a:prstGeom>
        </p:spPr>
        <p:txBody>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171459"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7" name="Freeform: Shape 16" descr="Yellow-blue MIS Identity bar">
            <a:extLst>
              <a:ext uri="{FF2B5EF4-FFF2-40B4-BE49-F238E27FC236}">
                <a16:creationId xmlns:a16="http://schemas.microsoft.com/office/drawing/2014/main" id="{E68D596F-8925-407C-81F0-644B2791A9C0}"/>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869186971"/>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 columns text layout">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C62402D-35CE-45A8-B9E5-F9EF140799C6}"/>
              </a:ext>
            </a:extLst>
          </p:cNvPr>
          <p:cNvSpPr>
            <a:spLocks noGrp="1"/>
          </p:cNvSpPr>
          <p:nvPr>
            <p:ph type="body" sz="quarter" idx="20"/>
          </p:nvPr>
        </p:nvSpPr>
        <p:spPr>
          <a:xfrm>
            <a:off x="584207"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6358A6E-24DF-4ACC-AE9A-55AA7993C3C0}"/>
              </a:ext>
            </a:extLst>
          </p:cNvPr>
          <p:cNvSpPr>
            <a:spLocks noGrp="1"/>
          </p:cNvSpPr>
          <p:nvPr>
            <p:ph type="body" sz="quarter" idx="11"/>
          </p:nvPr>
        </p:nvSpPr>
        <p:spPr>
          <a:xfrm>
            <a:off x="584201" y="2256972"/>
            <a:ext cx="1930400"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spcBef>
                <a:spcPts val="601"/>
              </a:spcBef>
              <a:buFontTx/>
              <a:buNone/>
              <a:defRPr lang="en-US" sz="1200" kern="1200" dirty="0" smtClean="0">
                <a:solidFill>
                  <a:schemeClr val="tx1"/>
                </a:solidFill>
                <a:latin typeface="+mn-lt"/>
                <a:ea typeface="+mn-ea"/>
                <a:cs typeface="+mn-cs"/>
              </a:defRPr>
            </a:lvl2pPr>
            <a:lvl3pPr marL="225436" indent="-171459" algn="l" defTabSz="914414"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343A91A3-6392-4CB8-89FF-EEA6AEFE1D1D}"/>
              </a:ext>
            </a:extLst>
          </p:cNvPr>
          <p:cNvSpPr>
            <a:spLocks noGrp="1"/>
          </p:cNvSpPr>
          <p:nvPr>
            <p:ph type="body" sz="quarter" idx="21"/>
          </p:nvPr>
        </p:nvSpPr>
        <p:spPr>
          <a:xfrm>
            <a:off x="2860230"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CB93468E-FFB8-4803-B878-19330C4FBFA5}"/>
              </a:ext>
            </a:extLst>
          </p:cNvPr>
          <p:cNvSpPr>
            <a:spLocks noGrp="1"/>
          </p:cNvSpPr>
          <p:nvPr>
            <p:ph type="body" sz="quarter" idx="13"/>
          </p:nvPr>
        </p:nvSpPr>
        <p:spPr>
          <a:xfrm>
            <a:off x="2860232" y="2256972"/>
            <a:ext cx="1929385"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225436"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2" name="Text Placeholder 2">
            <a:extLst>
              <a:ext uri="{FF2B5EF4-FFF2-40B4-BE49-F238E27FC236}">
                <a16:creationId xmlns:a16="http://schemas.microsoft.com/office/drawing/2014/main" id="{8755CE2C-CBA4-415C-B08A-B7FD9D01C881}"/>
              </a:ext>
            </a:extLst>
          </p:cNvPr>
          <p:cNvSpPr>
            <a:spLocks noGrp="1"/>
          </p:cNvSpPr>
          <p:nvPr>
            <p:ph type="body" sz="quarter" idx="22"/>
          </p:nvPr>
        </p:nvSpPr>
        <p:spPr>
          <a:xfrm>
            <a:off x="5135238"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30" name="Text Placeholder 11">
            <a:extLst>
              <a:ext uri="{FF2B5EF4-FFF2-40B4-BE49-F238E27FC236}">
                <a16:creationId xmlns:a16="http://schemas.microsoft.com/office/drawing/2014/main" id="{8D3E6AA4-3546-4254-8AED-803F993D1F56}"/>
              </a:ext>
            </a:extLst>
          </p:cNvPr>
          <p:cNvSpPr>
            <a:spLocks noGrp="1"/>
          </p:cNvSpPr>
          <p:nvPr>
            <p:ph type="body" sz="quarter" idx="15"/>
          </p:nvPr>
        </p:nvSpPr>
        <p:spPr>
          <a:xfrm>
            <a:off x="5135242" y="2256971"/>
            <a:ext cx="1929385"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225436"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18CCC0D6-4CF3-4631-B7B9-43AC2AE34CF6}"/>
              </a:ext>
            </a:extLst>
          </p:cNvPr>
          <p:cNvSpPr>
            <a:spLocks noGrp="1"/>
          </p:cNvSpPr>
          <p:nvPr>
            <p:ph type="body" sz="quarter" idx="23"/>
          </p:nvPr>
        </p:nvSpPr>
        <p:spPr>
          <a:xfrm>
            <a:off x="7410248"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968A031D-6949-48B8-988E-387D323B5674}"/>
              </a:ext>
            </a:extLst>
          </p:cNvPr>
          <p:cNvSpPr>
            <a:spLocks noGrp="1"/>
          </p:cNvSpPr>
          <p:nvPr>
            <p:ph type="body" sz="quarter" idx="17"/>
          </p:nvPr>
        </p:nvSpPr>
        <p:spPr>
          <a:xfrm>
            <a:off x="7410252" y="2256971"/>
            <a:ext cx="1929385"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225436"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4" name="Text Placeholder 2">
            <a:extLst>
              <a:ext uri="{FF2B5EF4-FFF2-40B4-BE49-F238E27FC236}">
                <a16:creationId xmlns:a16="http://schemas.microsoft.com/office/drawing/2014/main" id="{AD639DA8-5FA6-48EC-BF28-F064FF465BBC}"/>
              </a:ext>
            </a:extLst>
          </p:cNvPr>
          <p:cNvSpPr>
            <a:spLocks noGrp="1"/>
          </p:cNvSpPr>
          <p:nvPr>
            <p:ph type="body" sz="quarter" idx="24"/>
          </p:nvPr>
        </p:nvSpPr>
        <p:spPr>
          <a:xfrm>
            <a:off x="9685263"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60918B1D-45D8-4DE7-864D-8DC27101CF67}"/>
              </a:ext>
            </a:extLst>
          </p:cNvPr>
          <p:cNvSpPr>
            <a:spLocks noGrp="1"/>
          </p:cNvSpPr>
          <p:nvPr>
            <p:ph type="body" sz="quarter" idx="19"/>
          </p:nvPr>
        </p:nvSpPr>
        <p:spPr>
          <a:xfrm>
            <a:off x="9685261" y="2256971"/>
            <a:ext cx="1929385"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225436"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7339026"/>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with ba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reeform: Shape 4" descr="Yellow-blue MIS Identity bar">
            <a:extLst>
              <a:ext uri="{FF2B5EF4-FFF2-40B4-BE49-F238E27FC236}">
                <a16:creationId xmlns:a16="http://schemas.microsoft.com/office/drawing/2014/main" id="{8E312679-BB90-4EAE-BEE9-77296A67B712}"/>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72395334"/>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E4EDE-B014-462D-A773-9446113B79BB}"/>
              </a:ext>
            </a:extLst>
          </p:cNvPr>
          <p:cNvSpPr>
            <a:spLocks noGrp="1"/>
          </p:cNvSpPr>
          <p:nvPr>
            <p:ph sz="quarter" idx="10"/>
          </p:nvPr>
        </p:nvSpPr>
        <p:spPr>
          <a:xfrm>
            <a:off x="1218747" y="2655434"/>
            <a:ext cx="217805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02669515-DC18-4F2D-8A50-7BB22292E219}"/>
              </a:ext>
            </a:extLst>
          </p:cNvPr>
          <p:cNvSpPr>
            <a:spLocks noGrp="1"/>
          </p:cNvSpPr>
          <p:nvPr>
            <p:ph sz="quarter" idx="11"/>
          </p:nvPr>
        </p:nvSpPr>
        <p:spPr>
          <a:xfrm>
            <a:off x="4208468" y="2655889"/>
            <a:ext cx="217805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D93D6320-07BE-4B3C-BD7C-A71A00DF9CAE}"/>
              </a:ext>
            </a:extLst>
          </p:cNvPr>
          <p:cNvSpPr>
            <a:spLocks noGrp="1"/>
          </p:cNvSpPr>
          <p:nvPr>
            <p:ph sz="quarter" idx="12"/>
          </p:nvPr>
        </p:nvSpPr>
        <p:spPr>
          <a:xfrm>
            <a:off x="7126294" y="2655889"/>
            <a:ext cx="2365374" cy="353045"/>
          </a:xfrm>
        </p:spPr>
        <p:txBody>
          <a:bodyPr/>
          <a:lstStyle/>
          <a:p>
            <a:pPr lvl="0"/>
            <a:r>
              <a:rPr lang="en-US"/>
              <a:t>Click to edit</a:t>
            </a:r>
          </a:p>
        </p:txBody>
      </p:sp>
    </p:spTree>
    <p:extLst>
      <p:ext uri="{BB962C8B-B14F-4D97-AF65-F5344CB8AC3E}">
        <p14:creationId xmlns:p14="http://schemas.microsoft.com/office/powerpoint/2010/main" val="24949059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223049"/>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ig Statement with bars">
    <p:bg>
      <p:bgPr>
        <a:solidFill>
          <a:schemeClr val="bg1"/>
        </a:solid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194DA56-361F-4288-8202-438E55A29953}"/>
              </a:ext>
            </a:extLst>
          </p:cNvPr>
          <p:cNvSpPr>
            <a:spLocks noGrp="1"/>
          </p:cNvSpPr>
          <p:nvPr>
            <p:ph type="pic" sz="quarter" idx="10" hasCustomPrompt="1"/>
          </p:nvPr>
        </p:nvSpPr>
        <p:spPr>
          <a:xfrm>
            <a:off x="-3049" y="110887"/>
            <a:ext cx="12192000" cy="6636235"/>
          </a:xfrm>
          <a:prstGeom prst="rect">
            <a:avLst/>
          </a:prstGeom>
          <a:solidFill>
            <a:schemeClr val="bg1">
              <a:lumMod val="85000"/>
            </a:schemeClr>
          </a:solidFill>
        </p:spPr>
        <p:txBody>
          <a:bodyPr bIns="91440" anchor="b">
            <a:noAutofit/>
          </a:bodyPr>
          <a:lstStyle>
            <a:lvl1pPr marL="0" marR="0" indent="0" algn="ctr" defTabSz="932789"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89"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5" name="Title 1">
            <a:extLst>
              <a:ext uri="{FF2B5EF4-FFF2-40B4-BE49-F238E27FC236}">
                <a16:creationId xmlns:a16="http://schemas.microsoft.com/office/drawing/2014/main" id="{917652FB-43CA-457D-B4B4-E90BE4909A03}"/>
              </a:ext>
            </a:extLst>
          </p:cNvPr>
          <p:cNvSpPr>
            <a:spLocks noGrp="1"/>
          </p:cNvSpPr>
          <p:nvPr>
            <p:ph type="title"/>
          </p:nvPr>
        </p:nvSpPr>
        <p:spPr>
          <a:xfrm>
            <a:off x="1447805" y="2032001"/>
            <a:ext cx="9296400" cy="2794000"/>
          </a:xfrm>
        </p:spPr>
        <p:txBody>
          <a:bodyPr anchor="ctr">
            <a:noAutofit/>
          </a:bodyPr>
          <a:lstStyle>
            <a:lvl1pPr algn="ctr" defTabSz="932789" rtl="0" eaLnBrk="1" latinLnBrk="0" hangingPunct="1">
              <a:lnSpc>
                <a:spcPct val="100000"/>
              </a:lnSpc>
              <a:buNone/>
              <a:defRPr lang="en-US" sz="3401"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
        <p:nvSpPr>
          <p:cNvPr id="7" name="Freeform: Shape 6">
            <a:extLst>
              <a:ext uri="{FF2B5EF4-FFF2-40B4-BE49-F238E27FC236}">
                <a16:creationId xmlns:a16="http://schemas.microsoft.com/office/drawing/2014/main" id="{D5F1EDA9-C65D-449F-9528-9F0CE623933B}"/>
              </a:ext>
              <a:ext uri="{C183D7F6-B498-43B3-948B-1728B52AA6E4}">
                <adec:decorative xmlns:adec="http://schemas.microsoft.com/office/drawing/2017/decorative" val="1"/>
              </a:ext>
            </a:extLst>
          </p:cNvPr>
          <p:cNvSpPr/>
          <p:nvPr userDrawn="1"/>
        </p:nvSpPr>
        <p:spPr bwMode="auto">
          <a:xfrm>
            <a:off x="3047" y="4"/>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 name="Freeform: Shape 7" descr="Yellow-blue MIS Identity bar">
            <a:extLst>
              <a:ext uri="{FF2B5EF4-FFF2-40B4-BE49-F238E27FC236}">
                <a16:creationId xmlns:a16="http://schemas.microsoft.com/office/drawing/2014/main" id="{B1DA8DAD-3F8B-4BED-8F15-3793BF221555}"/>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090770341"/>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chemeClr val="bg1"/>
        </a:solidFill>
        <a:effectLst/>
      </p:bgPr>
    </p:bg>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CAA6A82-051F-4482-9AA3-B413026DEA2A}"/>
              </a:ext>
            </a:extLst>
          </p:cNvPr>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bIns="91440" anchor="b">
            <a:noAutofit/>
          </a:bodyPr>
          <a:lstStyle>
            <a:lvl1pPr marL="0" marR="0" indent="0" algn="ctr" defTabSz="932789"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89"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9" name="Title 1">
            <a:extLst>
              <a:ext uri="{FF2B5EF4-FFF2-40B4-BE49-F238E27FC236}">
                <a16:creationId xmlns:a16="http://schemas.microsoft.com/office/drawing/2014/main" id="{833792F2-9319-4A24-8661-4A06B3558C0B}"/>
              </a:ext>
            </a:extLst>
          </p:cNvPr>
          <p:cNvSpPr>
            <a:spLocks noGrp="1"/>
          </p:cNvSpPr>
          <p:nvPr>
            <p:ph type="title"/>
          </p:nvPr>
        </p:nvSpPr>
        <p:spPr>
          <a:xfrm>
            <a:off x="1447805" y="2032001"/>
            <a:ext cx="9296400" cy="2794000"/>
          </a:xfrm>
        </p:spPr>
        <p:txBody>
          <a:bodyPr anchor="ctr">
            <a:noAutofit/>
          </a:bodyPr>
          <a:lstStyle>
            <a:lvl1pPr algn="ctr" defTabSz="932789" rtl="0" eaLnBrk="1" latinLnBrk="0" hangingPunct="1">
              <a:lnSpc>
                <a:spcPct val="100000"/>
              </a:lnSpc>
              <a:buNone/>
              <a:defRPr lang="en-US" sz="3401"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Tree>
    <p:extLst>
      <p:ext uri="{BB962C8B-B14F-4D97-AF65-F5344CB8AC3E}">
        <p14:creationId xmlns:p14="http://schemas.microsoft.com/office/powerpoint/2010/main" val="2806774544"/>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peaker intro">
    <p:bg>
      <p:bgPr>
        <a:solidFill>
          <a:schemeClr val="bg1"/>
        </a:solidFill>
        <a:effectLst/>
      </p:bgPr>
    </p:bg>
    <p:spTree>
      <p:nvGrpSpPr>
        <p:cNvPr id="1" name=""/>
        <p:cNvGrpSpPr/>
        <p:nvPr/>
      </p:nvGrpSpPr>
      <p:grpSpPr>
        <a:xfrm>
          <a:off x="0" y="0"/>
          <a:ext cx="0" cy="0"/>
          <a:chOff x="0" y="0"/>
          <a:chExt cx="0" cy="0"/>
        </a:xfrm>
      </p:grpSpPr>
      <p:sp>
        <p:nvSpPr>
          <p:cNvPr id="23" name="object 3">
            <a:extLst>
              <a:ext uri="{FF2B5EF4-FFF2-40B4-BE49-F238E27FC236}">
                <a16:creationId xmlns:a16="http://schemas.microsoft.com/office/drawing/2014/main" id="{6C42B584-DE86-450C-9FCD-73378FF76445}"/>
              </a:ext>
            </a:extLst>
          </p:cNvPr>
          <p:cNvSpPr/>
          <p:nvPr userDrawn="1"/>
        </p:nvSpPr>
        <p:spPr>
          <a:xfrm>
            <a:off x="228605" y="228600"/>
            <a:ext cx="11734800" cy="64008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solidFill>
        </p:spPr>
        <p:txBody>
          <a:bodyPr wrap="square" lIns="0" tIns="0" rIns="0" bIns="0" rtlCol="0"/>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srgbClr val="000000"/>
              </a:solidFill>
              <a:effectLst/>
              <a:uLnTx/>
              <a:uFillTx/>
              <a:latin typeface="Segoe UI"/>
              <a:ea typeface="+mn-ea"/>
              <a:cs typeface="+mn-cs"/>
            </a:endParaRPr>
          </a:p>
        </p:txBody>
      </p:sp>
      <p:sp>
        <p:nvSpPr>
          <p:cNvPr id="24" name="Title 1">
            <a:extLst>
              <a:ext uri="{FF2B5EF4-FFF2-40B4-BE49-F238E27FC236}">
                <a16:creationId xmlns:a16="http://schemas.microsoft.com/office/drawing/2014/main" id="{7AA66E9F-BB3E-4392-918A-872481A359BA}"/>
              </a:ext>
            </a:extLst>
          </p:cNvPr>
          <p:cNvSpPr>
            <a:spLocks noGrp="1"/>
          </p:cNvSpPr>
          <p:nvPr>
            <p:ph type="title"/>
          </p:nvPr>
        </p:nvSpPr>
        <p:spPr>
          <a:xfrm>
            <a:off x="584201" y="457200"/>
            <a:ext cx="4918773" cy="1107996"/>
          </a:xfrm>
        </p:spPr>
        <p:txBody>
          <a:bodyPr/>
          <a:lstStyle/>
          <a:p>
            <a:r>
              <a:rPr lang="en-US"/>
              <a:t>Click to edit Master title style</a:t>
            </a:r>
          </a:p>
        </p:txBody>
      </p:sp>
      <p:sp>
        <p:nvSpPr>
          <p:cNvPr id="25" name="Text Placeholder 9">
            <a:extLst>
              <a:ext uri="{FF2B5EF4-FFF2-40B4-BE49-F238E27FC236}">
                <a16:creationId xmlns:a16="http://schemas.microsoft.com/office/drawing/2014/main" id="{F1E5A7B7-884B-4CA6-B09F-A78B8739C453}"/>
              </a:ext>
            </a:extLst>
          </p:cNvPr>
          <p:cNvSpPr>
            <a:spLocks noGrp="1"/>
          </p:cNvSpPr>
          <p:nvPr>
            <p:ph type="body" sz="quarter" idx="11"/>
          </p:nvPr>
        </p:nvSpPr>
        <p:spPr>
          <a:xfrm>
            <a:off x="584201" y="3429003"/>
            <a:ext cx="4918773" cy="1954381"/>
          </a:xfrm>
          <a:prstGeom prst="rect">
            <a:avLst/>
          </a:prstGeom>
        </p:spPr>
        <p:txBody>
          <a:bodyPr/>
          <a:lstStyle>
            <a:lvl1pPr marL="0" indent="0">
              <a:spcBef>
                <a:spcPts val="601"/>
              </a:spcBef>
              <a:spcAft>
                <a:spcPts val="601"/>
              </a:spcAft>
              <a:buFontTx/>
              <a:buNone/>
              <a:defRPr sz="2000"/>
            </a:lvl1pPr>
            <a:lvl2pPr marL="0" indent="-342919">
              <a:buFont typeface="Arial" panose="020B0604020202020204" pitchFamily="34" charset="0"/>
              <a:buChar char="•"/>
              <a:tabLst/>
              <a:defRPr sz="2000"/>
            </a:lvl2pPr>
            <a:lvl3pPr marL="457223" indent="0">
              <a:buFontTx/>
              <a:buNone/>
              <a:defRPr sz="2000"/>
            </a:lvl3pPr>
            <a:lvl4pPr marL="662021" indent="0">
              <a:buFontTx/>
              <a:buNone/>
              <a:defRPr sz="2000"/>
            </a:lvl4pPr>
            <a:lvl5pPr marL="855707" indent="0">
              <a:buFontTx/>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Picture Placeholder 3">
            <a:extLst>
              <a:ext uri="{FF2B5EF4-FFF2-40B4-BE49-F238E27FC236}">
                <a16:creationId xmlns:a16="http://schemas.microsoft.com/office/drawing/2014/main" id="{705259D2-DDBD-481B-826B-FF0AD18EEFAF}"/>
              </a:ext>
            </a:extLst>
          </p:cNvPr>
          <p:cNvSpPr>
            <a:spLocks noGrp="1"/>
          </p:cNvSpPr>
          <p:nvPr>
            <p:ph type="pic" sz="quarter" idx="10"/>
          </p:nvPr>
        </p:nvSpPr>
        <p:spPr>
          <a:xfrm>
            <a:off x="6096000" y="0"/>
            <a:ext cx="6096000" cy="6747118"/>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7" name="Freeform: Shape 6" descr="Yellow-blue MIS Identity bar">
            <a:extLst>
              <a:ext uri="{FF2B5EF4-FFF2-40B4-BE49-F238E27FC236}">
                <a16:creationId xmlns:a16="http://schemas.microsoft.com/office/drawing/2014/main" id="{DC73D905-6544-4499-8B2E-709376F15834}"/>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613094963"/>
      </p:ext>
    </p:extLst>
  </p:cSld>
  <p:clrMapOvr>
    <a:masterClrMapping/>
  </p:clrMapOvr>
  <p:transition>
    <p:fade/>
  </p:transition>
  <p:extLst>
    <p:ext uri="{DCECCB84-F9BA-43D5-87BE-67443E8EF086}">
      <p15:sldGuideLst xmlns:p15="http://schemas.microsoft.com/office/powerpoint/2012/main">
        <p15:guide id="8" pos="1372" userDrawn="1">
          <p15:clr>
            <a:srgbClr val="A4A3A4"/>
          </p15:clr>
        </p15:guide>
        <p15:guide id="9" pos="1556" userDrawn="1">
          <p15:clr>
            <a:srgbClr val="A4A3A4"/>
          </p15:clr>
        </p15:guide>
        <p15:guide id="12" pos="2562" userDrawn="1">
          <p15:clr>
            <a:srgbClr val="A4A3A4"/>
          </p15:clr>
        </p15:guide>
        <p15:guide id="13" pos="2745" userDrawn="1">
          <p15:clr>
            <a:srgbClr val="A4A3A4"/>
          </p15:clr>
        </p15:guide>
        <p15:guide id="16" pos="3755" userDrawn="1">
          <p15:clr>
            <a:srgbClr val="A4A3A4"/>
          </p15:clr>
        </p15:guide>
        <p15:guide id="17" pos="3931" userDrawn="1">
          <p15:clr>
            <a:srgbClr val="A4A3A4"/>
          </p15:clr>
        </p15:guide>
        <p15:guide id="20" pos="4937" userDrawn="1">
          <p15:clr>
            <a:srgbClr val="A4A3A4"/>
          </p15:clr>
        </p15:guide>
        <p15:guide id="21" pos="5120" userDrawn="1">
          <p15:clr>
            <a:srgbClr val="A4A3A4"/>
          </p15:clr>
        </p15:guide>
        <p15:guide id="24" pos="6123" userDrawn="1">
          <p15:clr>
            <a:srgbClr val="A4A3A4"/>
          </p15:clr>
        </p15:guide>
        <p15:guide id="25" pos="630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 Square Photo Right 3">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19E4C69-42B7-4BBE-99B3-2E299B165125}"/>
              </a:ext>
            </a:extLst>
          </p:cNvPr>
          <p:cNvSpPr>
            <a:spLocks noGrp="1"/>
          </p:cNvSpPr>
          <p:nvPr>
            <p:ph type="title" idx="4294967295"/>
          </p:nvPr>
        </p:nvSpPr>
        <p:spPr>
          <a:xfrm>
            <a:off x="584201" y="457200"/>
            <a:ext cx="5043602" cy="1107996"/>
          </a:xfrm>
        </p:spPr>
        <p:txBody>
          <a:bodyPr/>
          <a:lstStyle/>
          <a:p>
            <a:r>
              <a:rPr lang="en-US"/>
              <a:t>Click to edit Master title style</a:t>
            </a:r>
          </a:p>
        </p:txBody>
      </p:sp>
      <p:sp>
        <p:nvSpPr>
          <p:cNvPr id="12" name="Text Placeholder 9">
            <a:extLst>
              <a:ext uri="{FF2B5EF4-FFF2-40B4-BE49-F238E27FC236}">
                <a16:creationId xmlns:a16="http://schemas.microsoft.com/office/drawing/2014/main" id="{34995755-1B1D-43CC-AF97-4D440E684FA6}"/>
              </a:ext>
            </a:extLst>
          </p:cNvPr>
          <p:cNvSpPr>
            <a:spLocks noGrp="1"/>
          </p:cNvSpPr>
          <p:nvPr>
            <p:ph type="body" sz="quarter" idx="11"/>
          </p:nvPr>
        </p:nvSpPr>
        <p:spPr>
          <a:xfrm>
            <a:off x="584201" y="3124200"/>
            <a:ext cx="5043602" cy="2082237"/>
          </a:xfrm>
          <a:prstGeom prst="rect">
            <a:avLst/>
          </a:prstGeom>
        </p:spPr>
        <p:txBody>
          <a:bodyPr/>
          <a:lstStyle>
            <a:lvl1pPr marL="0" indent="0">
              <a:buFontTx/>
              <a:buNone/>
              <a:defRPr sz="2201"/>
            </a:lvl1pPr>
            <a:lvl2pPr marL="0" indent="-342919">
              <a:buFont typeface="Arial" panose="020B0604020202020204" pitchFamily="34" charset="0"/>
              <a:buChar char="•"/>
              <a:tabLst/>
              <a:defRPr sz="2201"/>
            </a:lvl2pPr>
            <a:lvl3pPr marL="457223" indent="0">
              <a:buFontTx/>
              <a:buNone/>
              <a:defRPr sz="2201"/>
            </a:lvl3pPr>
            <a:lvl4pPr marL="662021" indent="0">
              <a:buFontTx/>
              <a:buNone/>
              <a:defRPr sz="2201"/>
            </a:lvl4pPr>
            <a:lvl5pPr marL="855707" indent="0">
              <a:buFontTx/>
              <a:buNone/>
              <a:defRPr sz="22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178D66BC-4623-42D4-853A-9C4772374F59}"/>
              </a:ext>
            </a:extLst>
          </p:cNvPr>
          <p:cNvSpPr>
            <a:spLocks noGrp="1"/>
          </p:cNvSpPr>
          <p:nvPr>
            <p:ph type="pic" sz="quarter" idx="10"/>
          </p:nvPr>
        </p:nvSpPr>
        <p:spPr>
          <a:xfrm>
            <a:off x="5919789" y="3"/>
            <a:ext cx="6272212" cy="523220"/>
          </a:xfrm>
          <a:prstGeom prst="rect">
            <a:avLst/>
          </a:prstGeo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162833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userDrawn="1">
          <p15:clr>
            <a:srgbClr val="5ACBF0"/>
          </p15:clr>
        </p15:guide>
        <p15:guide id="8" orient="horz" pos="2226" userDrawn="1">
          <p15:clr>
            <a:srgbClr val="5ACBF0"/>
          </p15:clr>
        </p15:guide>
        <p15:guide id="10" pos="3730" userDrawn="1">
          <p15:clr>
            <a:srgbClr val="C35EA4"/>
          </p15:clr>
        </p15:guide>
        <p15:guide id="11" pos="2994" userDrawn="1">
          <p15:clr>
            <a:srgbClr val="5ACBF0"/>
          </p15:clr>
        </p15:guide>
        <p15:guide id="12" pos="3543" userDrawn="1">
          <p15:clr>
            <a:srgbClr val="A4A3A4"/>
          </p15:clr>
        </p15:guide>
        <p15:guide id="13" orient="horz" pos="904"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2A8C5A-1347-4FDF-B1DA-163E288C2635}"/>
              </a:ext>
              <a:ext uri="{C183D7F6-B498-43B3-948B-1728B52AA6E4}">
                <adec:decorative xmlns:adec="http://schemas.microsoft.com/office/drawing/2017/decorative" val="1"/>
              </a:ext>
            </a:extLst>
          </p:cNvPr>
          <p:cNvSpPr/>
          <p:nvPr userDrawn="1"/>
        </p:nvSpPr>
        <p:spPr bwMode="auto">
          <a:xfrm>
            <a:off x="0" y="0"/>
            <a:ext cx="6092953" cy="67471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EF0C41E-D65A-40DF-960D-03C45A559A29}"/>
              </a:ext>
            </a:extLst>
          </p:cNvPr>
          <p:cNvSpPr>
            <a:spLocks noGrp="1"/>
          </p:cNvSpPr>
          <p:nvPr>
            <p:ph type="title" idx="4294967295"/>
          </p:nvPr>
        </p:nvSpPr>
        <p:spPr>
          <a:xfrm>
            <a:off x="584205" y="457203"/>
            <a:ext cx="5237374" cy="492443"/>
          </a:xfrm>
        </p:spPr>
        <p:txBody>
          <a:bodyPr/>
          <a:lstStyle>
            <a:lvl1pPr>
              <a:defRPr sz="3200">
                <a:solidFill>
                  <a:schemeClr val="tx1"/>
                </a:solidFill>
              </a:defRPr>
            </a:lvl1pPr>
          </a:lstStyle>
          <a:p>
            <a:r>
              <a:rPr lang="en-US"/>
              <a:t>Click to edit Master title style</a:t>
            </a:r>
          </a:p>
        </p:txBody>
      </p:sp>
      <p:sp>
        <p:nvSpPr>
          <p:cNvPr id="11" name="Text Placeholder 9">
            <a:extLst>
              <a:ext uri="{FF2B5EF4-FFF2-40B4-BE49-F238E27FC236}">
                <a16:creationId xmlns:a16="http://schemas.microsoft.com/office/drawing/2014/main" id="{7D35C6EC-AEB8-4F59-AB99-537D8FABFACF}"/>
              </a:ext>
            </a:extLst>
          </p:cNvPr>
          <p:cNvSpPr>
            <a:spLocks noGrp="1"/>
          </p:cNvSpPr>
          <p:nvPr>
            <p:ph type="body" sz="quarter" idx="11"/>
          </p:nvPr>
        </p:nvSpPr>
        <p:spPr>
          <a:xfrm>
            <a:off x="584205" y="1436691"/>
            <a:ext cx="5237374" cy="1903085"/>
          </a:xfrm>
          <a:prstGeom prst="rect">
            <a:avLst/>
          </a:prstGeom>
        </p:spPr>
        <p:txBody>
          <a:bodyPr/>
          <a:lstStyle>
            <a:lvl1pPr marL="0" indent="0">
              <a:buFontTx/>
              <a:buNone/>
              <a:defRPr sz="2000">
                <a:solidFill>
                  <a:schemeClr val="tx1"/>
                </a:solidFill>
              </a:defRPr>
            </a:lvl1pPr>
            <a:lvl2pPr marL="0" indent="-342919">
              <a:buFont typeface="Arial" panose="020B0604020202020204" pitchFamily="34" charset="0"/>
              <a:buChar char="•"/>
              <a:tabLst/>
              <a:defRPr sz="2000">
                <a:solidFill>
                  <a:schemeClr val="tx1"/>
                </a:solidFill>
              </a:defRPr>
            </a:lvl2pPr>
            <a:lvl3pPr marL="457223" indent="0">
              <a:buFontTx/>
              <a:buNone/>
              <a:defRPr sz="2000">
                <a:solidFill>
                  <a:schemeClr val="tx1"/>
                </a:solidFill>
              </a:defRPr>
            </a:lvl3pPr>
            <a:lvl4pPr marL="662021" indent="0">
              <a:buFontTx/>
              <a:buNone/>
              <a:defRPr sz="2000">
                <a:solidFill>
                  <a:schemeClr val="tx1"/>
                </a:solidFill>
              </a:defRPr>
            </a:lvl4pPr>
            <a:lvl5pPr marL="855707" indent="0">
              <a:buFontTx/>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BF17E59-F060-4D72-BE1F-D26DA0DD1677}"/>
              </a:ext>
            </a:extLst>
          </p:cNvPr>
          <p:cNvSpPr>
            <a:spLocks noGrp="1"/>
          </p:cNvSpPr>
          <p:nvPr>
            <p:ph type="pic" sz="quarter" idx="10"/>
          </p:nvPr>
        </p:nvSpPr>
        <p:spPr>
          <a:xfrm>
            <a:off x="6096000" y="3"/>
            <a:ext cx="6096000" cy="523220"/>
          </a:xfrm>
          <a:prstGeom prst="rect">
            <a:avLst/>
          </a:prstGeom>
          <a:solidFill>
            <a:schemeClr val="bg1">
              <a:lumMod val="85000"/>
            </a:schemeClr>
          </a:solidFill>
        </p:spPr>
        <p:txBody>
          <a:bodyPr/>
          <a:lstStyle/>
          <a:p>
            <a:r>
              <a:rPr lang="en-US"/>
              <a:t>Click icon to add picture</a:t>
            </a:r>
          </a:p>
        </p:txBody>
      </p:sp>
      <p:sp>
        <p:nvSpPr>
          <p:cNvPr id="7" name="Freeform: Shape 6" descr="Yellow-blue MIS Identity bar">
            <a:extLst>
              <a:ext uri="{FF2B5EF4-FFF2-40B4-BE49-F238E27FC236}">
                <a16:creationId xmlns:a16="http://schemas.microsoft.com/office/drawing/2014/main" id="{62F2BA2A-358F-4160-A6C8-C56C4FCEC385}"/>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815738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1" userDrawn="1">
          <p15:clr>
            <a:srgbClr val="A4A3A4"/>
          </p15:clr>
        </p15:guide>
        <p15:guide id="19" pos="4532" userDrawn="1">
          <p15:clr>
            <a:srgbClr val="A4A3A4"/>
          </p15:clr>
        </p15:guide>
        <p15:guide id="28" orient="horz" pos="905" userDrawn="1">
          <p15:clr>
            <a:srgbClr val="5ACBF0"/>
          </p15:clr>
        </p15:guide>
        <p15:guide id="30" orient="horz" pos="288"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Left 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B0FF80-52AD-41DE-B03A-3D6422A50A02}"/>
              </a:ext>
            </a:extLst>
          </p:cNvPr>
          <p:cNvSpPr>
            <a:spLocks noGrp="1"/>
          </p:cNvSpPr>
          <p:nvPr>
            <p:ph type="title" idx="4294967295"/>
          </p:nvPr>
        </p:nvSpPr>
        <p:spPr>
          <a:xfrm>
            <a:off x="6512350" y="457200"/>
            <a:ext cx="5097038" cy="1107996"/>
          </a:xfrm>
        </p:spPr>
        <p:txBody>
          <a:bodyPr/>
          <a:lstStyle/>
          <a:p>
            <a:r>
              <a:rPr lang="en-US"/>
              <a:t>Click to edit Master title style</a:t>
            </a:r>
          </a:p>
        </p:txBody>
      </p:sp>
      <p:sp>
        <p:nvSpPr>
          <p:cNvPr id="7" name="Picture Placeholder 3">
            <a:extLst>
              <a:ext uri="{FF2B5EF4-FFF2-40B4-BE49-F238E27FC236}">
                <a16:creationId xmlns:a16="http://schemas.microsoft.com/office/drawing/2014/main" id="{8F894AC0-C522-4A27-ADDD-37882F27D7B3}"/>
              </a:ext>
            </a:extLst>
          </p:cNvPr>
          <p:cNvSpPr>
            <a:spLocks noGrp="1"/>
          </p:cNvSpPr>
          <p:nvPr>
            <p:ph type="pic" sz="quarter" idx="10"/>
          </p:nvPr>
        </p:nvSpPr>
        <p:spPr>
          <a:xfrm>
            <a:off x="4" y="-20783"/>
            <a:ext cx="6096002" cy="6767901"/>
          </a:xfrm>
          <a:prstGeom prst="rect">
            <a:avLst/>
          </a:prstGeom>
          <a:solidFill>
            <a:schemeClr val="bg1">
              <a:lumMod val="85000"/>
            </a:schemeClr>
          </a:solidFill>
        </p:spPr>
        <p:txBody>
          <a:bodyPr anchor="ctr">
            <a:noAutofit/>
          </a:bodyPr>
          <a:lstStyle>
            <a:lvl1pPr marL="0" indent="0" algn="ctr">
              <a:buFontTx/>
              <a:buNone/>
              <a:defRPr/>
            </a:lvl1pPr>
          </a:lstStyle>
          <a:p>
            <a:r>
              <a:rPr lang="en-US"/>
              <a:t>Click icon to add picture</a:t>
            </a:r>
          </a:p>
        </p:txBody>
      </p:sp>
      <p:sp>
        <p:nvSpPr>
          <p:cNvPr id="8" name="Text Placeholder 9">
            <a:extLst>
              <a:ext uri="{FF2B5EF4-FFF2-40B4-BE49-F238E27FC236}">
                <a16:creationId xmlns:a16="http://schemas.microsoft.com/office/drawing/2014/main" id="{CFB51911-81E6-43A0-8D9E-D3BA97AD4279}"/>
              </a:ext>
            </a:extLst>
          </p:cNvPr>
          <p:cNvSpPr>
            <a:spLocks noGrp="1"/>
          </p:cNvSpPr>
          <p:nvPr>
            <p:ph type="body" sz="quarter" idx="11"/>
          </p:nvPr>
        </p:nvSpPr>
        <p:spPr>
          <a:xfrm>
            <a:off x="6512350" y="1436690"/>
            <a:ext cx="5097038" cy="2082237"/>
          </a:xfrm>
          <a:prstGeom prst="rect">
            <a:avLst/>
          </a:prstGeom>
        </p:spPr>
        <p:txBody>
          <a:bodyPr/>
          <a:lstStyle>
            <a:lvl1pPr marL="0" indent="0">
              <a:buFontTx/>
              <a:buNone/>
              <a:defRPr sz="2201"/>
            </a:lvl1pPr>
            <a:lvl2pPr marL="0" indent="-342919">
              <a:buFont typeface="Arial" panose="020B0604020202020204" pitchFamily="34" charset="0"/>
              <a:buChar char="•"/>
              <a:tabLst/>
              <a:defRPr sz="2201"/>
            </a:lvl2pPr>
            <a:lvl3pPr marL="457223" indent="0">
              <a:buFontTx/>
              <a:buNone/>
              <a:defRPr sz="2201"/>
            </a:lvl3pPr>
            <a:lvl4pPr marL="662021" indent="0">
              <a:buFontTx/>
              <a:buNone/>
              <a:defRPr sz="2201"/>
            </a:lvl4pPr>
            <a:lvl5pPr marL="855707" indent="0">
              <a:buFontTx/>
              <a:buNone/>
              <a:defRPr sz="22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descr="Yellow-blue MIS Identity bar">
            <a:extLst>
              <a:ext uri="{FF2B5EF4-FFF2-40B4-BE49-F238E27FC236}">
                <a16:creationId xmlns:a16="http://schemas.microsoft.com/office/drawing/2014/main" id="{B541E108-85E9-4157-8D14-94C64CC2257A}"/>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588067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1" userDrawn="1">
          <p15:clr>
            <a:srgbClr val="A4A3A4"/>
          </p15:clr>
        </p15:guide>
        <p15:guide id="19" pos="4532" userDrawn="1">
          <p15:clr>
            <a:srgbClr val="A4A3A4"/>
          </p15:clr>
        </p15:guide>
        <p15:guide id="28" orient="horz" pos="905"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ull page photo">
    <p:bg>
      <p:bgPr>
        <a:solidFill>
          <a:schemeClr val="bg1"/>
        </a:solidFill>
        <a:effectLst/>
      </p:bgPr>
    </p:bg>
    <p:spTree>
      <p:nvGrpSpPr>
        <p:cNvPr id="1" name=""/>
        <p:cNvGrpSpPr/>
        <p:nvPr/>
      </p:nvGrpSpPr>
      <p:grpSpPr>
        <a:xfrm>
          <a:off x="0" y="0"/>
          <a:ext cx="0" cy="0"/>
          <a:chOff x="0" y="0"/>
          <a:chExt cx="0" cy="0"/>
        </a:xfrm>
      </p:grpSpPr>
      <p:sp>
        <p:nvSpPr>
          <p:cNvPr id="52" name="Picture Placeholder 6">
            <a:extLst>
              <a:ext uri="{FF2B5EF4-FFF2-40B4-BE49-F238E27FC236}">
                <a16:creationId xmlns:a16="http://schemas.microsoft.com/office/drawing/2014/main" id="{767724C3-8C34-47D3-809D-45928990BA6E}"/>
              </a:ext>
            </a:extLst>
          </p:cNvPr>
          <p:cNvSpPr>
            <a:spLocks noGrp="1"/>
          </p:cNvSpPr>
          <p:nvPr>
            <p:ph type="pic" sz="quarter" idx="10" hasCustomPrompt="1"/>
          </p:nvPr>
        </p:nvSpPr>
        <p:spPr>
          <a:xfrm>
            <a:off x="0" y="0"/>
            <a:ext cx="12188953" cy="6747118"/>
          </a:xfrm>
          <a:prstGeom prst="rect">
            <a:avLst/>
          </a:prstGeom>
          <a:solidFill>
            <a:schemeClr val="bg1">
              <a:lumMod val="85000"/>
            </a:schemeClr>
          </a:solidFill>
        </p:spPr>
        <p:txBody>
          <a:bodyPr bIns="91440" anchor="b">
            <a:noAutofit/>
          </a:bodyPr>
          <a:lstStyle>
            <a:lvl1pPr marL="0" marR="0" indent="0" algn="ctr" defTabSz="932789"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89"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4" name="Freeform: Shape 3" descr="Yellow-blue MIS Identity bar">
            <a:extLst>
              <a:ext uri="{FF2B5EF4-FFF2-40B4-BE49-F238E27FC236}">
                <a16:creationId xmlns:a16="http://schemas.microsoft.com/office/drawing/2014/main" id="{994C9BE8-52E4-4F0F-96A7-505D22237CDE}"/>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71228654"/>
      </p:ext>
    </p:extLst>
  </p:cSld>
  <p:clrMapOvr>
    <a:masterClrMapping/>
  </p:clrMapOvr>
  <p:transition>
    <p:fade/>
  </p:transition>
  <p:extLst>
    <p:ext uri="{DCECCB84-F9BA-43D5-87BE-67443E8EF086}">
      <p15:sldGuideLst xmlns:p15="http://schemas.microsoft.com/office/powerpoint/2012/main">
        <p15:guide id="8" pos="1372" userDrawn="1">
          <p15:clr>
            <a:srgbClr val="A4A3A4"/>
          </p15:clr>
        </p15:guide>
        <p15:guide id="9" pos="1556" userDrawn="1">
          <p15:clr>
            <a:srgbClr val="A4A3A4"/>
          </p15:clr>
        </p15:guide>
        <p15:guide id="12" pos="2562" userDrawn="1">
          <p15:clr>
            <a:srgbClr val="A4A3A4"/>
          </p15:clr>
        </p15:guide>
        <p15:guide id="13" pos="2745" userDrawn="1">
          <p15:clr>
            <a:srgbClr val="A4A3A4"/>
          </p15:clr>
        </p15:guide>
        <p15:guide id="16" pos="3755" userDrawn="1">
          <p15:clr>
            <a:srgbClr val="A4A3A4"/>
          </p15:clr>
        </p15:guide>
        <p15:guide id="17" pos="3931" userDrawn="1">
          <p15:clr>
            <a:srgbClr val="A4A3A4"/>
          </p15:clr>
        </p15:guide>
        <p15:guide id="20" pos="4937" userDrawn="1">
          <p15:clr>
            <a:srgbClr val="A4A3A4"/>
          </p15:clr>
        </p15:guide>
        <p15:guide id="21" pos="5120" userDrawn="1">
          <p15:clr>
            <a:srgbClr val="A4A3A4"/>
          </p15:clr>
        </p15:guide>
        <p15:guide id="24" pos="6123" userDrawn="1">
          <p15:clr>
            <a:srgbClr val="A4A3A4"/>
          </p15:clr>
        </p15:guide>
        <p15:guide id="25" pos="630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ull page photo w/o footer bar">
    <p:bg>
      <p:bgPr>
        <a:solidFill>
          <a:schemeClr val="bg1"/>
        </a:solidFill>
        <a:effectLst/>
      </p:bgPr>
    </p:bg>
    <p:spTree>
      <p:nvGrpSpPr>
        <p:cNvPr id="1" name=""/>
        <p:cNvGrpSpPr/>
        <p:nvPr/>
      </p:nvGrpSpPr>
      <p:grpSpPr>
        <a:xfrm>
          <a:off x="0" y="0"/>
          <a:ext cx="0" cy="0"/>
          <a:chOff x="0" y="0"/>
          <a:chExt cx="0" cy="0"/>
        </a:xfrm>
      </p:grpSpPr>
      <p:sp>
        <p:nvSpPr>
          <p:cNvPr id="52" name="Picture Placeholder 6">
            <a:extLst>
              <a:ext uri="{FF2B5EF4-FFF2-40B4-BE49-F238E27FC236}">
                <a16:creationId xmlns:a16="http://schemas.microsoft.com/office/drawing/2014/main" id="{767724C3-8C34-47D3-809D-45928990BA6E}"/>
              </a:ext>
            </a:extLst>
          </p:cNvPr>
          <p:cNvSpPr>
            <a:spLocks noGrp="1"/>
          </p:cNvSpPr>
          <p:nvPr>
            <p:ph type="pic" sz="quarter" idx="10" hasCustomPrompt="1"/>
          </p:nvPr>
        </p:nvSpPr>
        <p:spPr>
          <a:xfrm>
            <a:off x="0" y="0"/>
            <a:ext cx="12188953" cy="6858000"/>
          </a:xfrm>
          <a:prstGeom prst="rect">
            <a:avLst/>
          </a:prstGeom>
          <a:solidFill>
            <a:schemeClr val="bg1">
              <a:lumMod val="85000"/>
            </a:schemeClr>
          </a:solidFill>
        </p:spPr>
        <p:txBody>
          <a:bodyPr bIns="91440" anchor="b">
            <a:noAutofit/>
          </a:bodyPr>
          <a:lstStyle>
            <a:lvl1pPr marL="0" marR="0" indent="0" algn="ctr" defTabSz="932789"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89"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Tree>
    <p:extLst>
      <p:ext uri="{BB962C8B-B14F-4D97-AF65-F5344CB8AC3E}">
        <p14:creationId xmlns:p14="http://schemas.microsoft.com/office/powerpoint/2010/main" val="4222003377"/>
      </p:ext>
    </p:extLst>
  </p:cSld>
  <p:clrMapOvr>
    <a:masterClrMapping/>
  </p:clrMapOvr>
  <p:transition>
    <p:fade/>
  </p:transition>
  <p:extLst>
    <p:ext uri="{DCECCB84-F9BA-43D5-87BE-67443E8EF086}">
      <p15:sldGuideLst xmlns:p15="http://schemas.microsoft.com/office/powerpoint/2012/main">
        <p15:guide id="8" pos="1372" userDrawn="1">
          <p15:clr>
            <a:srgbClr val="A4A3A4"/>
          </p15:clr>
        </p15:guide>
        <p15:guide id="9" pos="1556" userDrawn="1">
          <p15:clr>
            <a:srgbClr val="A4A3A4"/>
          </p15:clr>
        </p15:guide>
        <p15:guide id="12" pos="2562" userDrawn="1">
          <p15:clr>
            <a:srgbClr val="A4A3A4"/>
          </p15:clr>
        </p15:guide>
        <p15:guide id="13" pos="2745" userDrawn="1">
          <p15:clr>
            <a:srgbClr val="A4A3A4"/>
          </p15:clr>
        </p15:guide>
        <p15:guide id="16" pos="3755" userDrawn="1">
          <p15:clr>
            <a:srgbClr val="A4A3A4"/>
          </p15:clr>
        </p15:guide>
        <p15:guide id="17" pos="3931" userDrawn="1">
          <p15:clr>
            <a:srgbClr val="A4A3A4"/>
          </p15:clr>
        </p15:guide>
        <p15:guide id="20" pos="4937" userDrawn="1">
          <p15:clr>
            <a:srgbClr val="A4A3A4"/>
          </p15:clr>
        </p15:guide>
        <p15:guide id="21" pos="5120" userDrawn="1">
          <p15:clr>
            <a:srgbClr val="A4A3A4"/>
          </p15:clr>
        </p15:guide>
        <p15:guide id="24" pos="6123" userDrawn="1">
          <p15:clr>
            <a:srgbClr val="A4A3A4"/>
          </p15:clr>
        </p15:guide>
        <p15:guide id="25" pos="630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1b">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1EACF44-4544-480C-A9EE-06301A3E03A2}"/>
              </a:ext>
              <a:ext uri="{C183D7F6-B498-43B3-948B-1728B52AA6E4}">
                <adec:decorative xmlns:adec="http://schemas.microsoft.com/office/drawing/2017/decorative" val="1"/>
              </a:ext>
            </a:extLst>
          </p:cNvPr>
          <p:cNvSpPr/>
          <p:nvPr userDrawn="1"/>
        </p:nvSpPr>
        <p:spPr bwMode="auto">
          <a:xfrm>
            <a:off x="293693" y="308530"/>
            <a:ext cx="11604624" cy="6240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descr="Yellow-Light Orange MIS Identity bar">
            <a:extLst>
              <a:ext uri="{FF2B5EF4-FFF2-40B4-BE49-F238E27FC236}">
                <a16:creationId xmlns:a16="http://schemas.microsoft.com/office/drawing/2014/main" id="{93145785-B56C-4018-8D0F-AB1396DB4CF5}"/>
              </a:ext>
              <a:ext uri="{C183D7F6-B498-43B3-948B-1728B52AA6E4}">
                <adec:decorative xmlns:adec="http://schemas.microsoft.com/office/drawing/2017/decorative" val="0"/>
              </a:ext>
            </a:extLst>
          </p:cNvPr>
          <p:cNvSpPr/>
          <p:nvPr userDrawn="1"/>
        </p:nvSpPr>
        <p:spPr bwMode="auto">
          <a:xfrm>
            <a:off x="1741490" y="1847850"/>
            <a:ext cx="3390900" cy="148368"/>
          </a:xfrm>
          <a:prstGeom prst="rect">
            <a:avLst/>
          </a:pr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Title 1">
            <a:extLst>
              <a:ext uri="{FF2B5EF4-FFF2-40B4-BE49-F238E27FC236}">
                <a16:creationId xmlns:a16="http://schemas.microsoft.com/office/drawing/2014/main" id="{B68C7B2B-3EF5-478C-B9B5-5D9AF1F1084F}"/>
              </a:ext>
            </a:extLst>
          </p:cNvPr>
          <p:cNvSpPr>
            <a:spLocks noGrp="1"/>
          </p:cNvSpPr>
          <p:nvPr>
            <p:ph type="title" hasCustomPrompt="1"/>
          </p:nvPr>
        </p:nvSpPr>
        <p:spPr>
          <a:xfrm>
            <a:off x="1741490" y="2178052"/>
            <a:ext cx="9182100"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
        <p:nvSpPr>
          <p:cNvPr id="31" name="Text Placeholder 3">
            <a:extLst>
              <a:ext uri="{FF2B5EF4-FFF2-40B4-BE49-F238E27FC236}">
                <a16:creationId xmlns:a16="http://schemas.microsoft.com/office/drawing/2014/main" id="{65379FEB-6A73-4383-8719-68C95833F691}"/>
              </a:ext>
            </a:extLst>
          </p:cNvPr>
          <p:cNvSpPr>
            <a:spLocks noGrp="1"/>
          </p:cNvSpPr>
          <p:nvPr>
            <p:ph type="body" sz="quarter" idx="18" hasCustomPrompt="1"/>
          </p:nvPr>
        </p:nvSpPr>
        <p:spPr>
          <a:xfrm>
            <a:off x="1741488" y="3931894"/>
            <a:ext cx="5916267" cy="369460"/>
          </a:xfrm>
          <a:prstGeom prst="rect">
            <a:avLst/>
          </a:prstGeom>
        </p:spPr>
        <p:txBody>
          <a:bodyPr/>
          <a:lstStyle>
            <a:lvl1pPr marL="0" indent="0" algn="l">
              <a:spcBef>
                <a:spcPts val="0"/>
              </a:spcBef>
              <a:buNone/>
              <a:defRPr sz="1801">
                <a:solidFill>
                  <a:schemeClr val="tx1"/>
                </a:solidFill>
                <a:latin typeface="+mj-lt"/>
              </a:defRPr>
            </a:lvl1pPr>
          </a:lstStyle>
          <a:p>
            <a:pPr lvl="0"/>
            <a:r>
              <a:rPr lang="en-US"/>
              <a:t>Name attribute</a:t>
            </a:r>
          </a:p>
        </p:txBody>
      </p:sp>
      <p:sp>
        <p:nvSpPr>
          <p:cNvPr id="32" name="Text Placeholder 3">
            <a:extLst>
              <a:ext uri="{FF2B5EF4-FFF2-40B4-BE49-F238E27FC236}">
                <a16:creationId xmlns:a16="http://schemas.microsoft.com/office/drawing/2014/main" id="{8460F870-0F3A-40A1-91EC-1B9A93C1C387}"/>
              </a:ext>
            </a:extLst>
          </p:cNvPr>
          <p:cNvSpPr>
            <a:spLocks noGrp="1"/>
          </p:cNvSpPr>
          <p:nvPr>
            <p:ph type="body" sz="quarter" idx="20" hasCustomPrompt="1"/>
          </p:nvPr>
        </p:nvSpPr>
        <p:spPr>
          <a:xfrm>
            <a:off x="1741488" y="4229474"/>
            <a:ext cx="5916267" cy="307905"/>
          </a:xfrm>
          <a:prstGeom prst="rect">
            <a:avLst/>
          </a:prstGeom>
        </p:spPr>
        <p:txBody>
          <a:bodyPr/>
          <a:lstStyle>
            <a:lvl1pPr marL="0" indent="0" algn="l">
              <a:spcBef>
                <a:spcPts val="0"/>
              </a:spcBef>
              <a:buNone/>
              <a:defRPr sz="1401">
                <a:solidFill>
                  <a:schemeClr val="tx1"/>
                </a:solidFill>
                <a:latin typeface="+mn-lt"/>
              </a:defRPr>
            </a:lvl1pPr>
          </a:lstStyle>
          <a:p>
            <a:pPr lvl="0"/>
            <a:r>
              <a:rPr lang="en-US"/>
              <a:t>Job title or another attribute</a:t>
            </a:r>
          </a:p>
        </p:txBody>
      </p:sp>
    </p:spTree>
    <p:extLst>
      <p:ext uri="{BB962C8B-B14F-4D97-AF65-F5344CB8AC3E}">
        <p14:creationId xmlns:p14="http://schemas.microsoft.com/office/powerpoint/2010/main" val="767110231"/>
      </p:ext>
    </p:extLst>
  </p:cSld>
  <p:clrMapOvr>
    <a:masterClrMapping/>
  </p:clrMapOvr>
  <p:transition>
    <p:fade/>
  </p:transition>
  <p:extLst>
    <p:ext uri="{DCECCB84-F9BA-43D5-87BE-67443E8EF086}">
      <p15:sldGuideLst xmlns:p15="http://schemas.microsoft.com/office/powerpoint/2012/main">
        <p15:guide id="1" orient="horz" pos="1320" userDrawn="1">
          <p15:clr>
            <a:srgbClr val="5ACBF0"/>
          </p15:clr>
        </p15:guide>
        <p15:guide id="2" orient="horz" pos="3024" userDrawn="1">
          <p15:clr>
            <a:srgbClr val="5ACBF0"/>
          </p15:clr>
        </p15:guide>
        <p15:guide id="3" pos="4025" userDrawn="1">
          <p15:clr>
            <a:srgbClr val="5ACBF0"/>
          </p15:clr>
        </p15:guide>
        <p15:guide id="5" pos="5854" userDrawn="1">
          <p15:clr>
            <a:srgbClr val="5ACBF0"/>
          </p15:clr>
        </p15:guide>
        <p15:guide id="7" pos="3653" userDrawn="1">
          <p15:clr>
            <a:srgbClr val="5ACBF0"/>
          </p15:clr>
        </p15:guide>
        <p15:guide id="8" pos="2196" userDrawn="1">
          <p15:clr>
            <a:srgbClr val="5ACBF0"/>
          </p15:clr>
        </p15:guide>
        <p15:guide id="10" pos="2926"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6" userDrawn="1">
          <p15:clr>
            <a:srgbClr val="5ACBF0"/>
          </p15:clr>
        </p15:guide>
        <p15:guide id="18" pos="5483" userDrawn="1">
          <p15:clr>
            <a:srgbClr val="5ACBF0"/>
          </p15:clr>
        </p15:guide>
        <p15:guide id="19" orient="horz" pos="2898" userDrawn="1">
          <p15:clr>
            <a:srgbClr val="5ACBF0"/>
          </p15:clr>
        </p15:guide>
        <p15:guide id="20" pos="736"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5"/>
            <a:ext cx="11339774" cy="1229567"/>
          </a:xfrm>
        </p:spPr>
        <p:txBody>
          <a:bodyPr wrap="square" lIns="0" tIns="0" rIns="0" bIns="0">
            <a:spAutoFit/>
          </a:bodyPr>
          <a:lstStyle>
            <a:lvl1pPr marL="0" indent="0">
              <a:lnSpc>
                <a:spcPct val="90000"/>
              </a:lnSpc>
              <a:spcBef>
                <a:spcPts val="0"/>
              </a:spcBef>
              <a:spcAft>
                <a:spcPts val="1275"/>
              </a:spcAft>
              <a:buNone/>
              <a:defRPr sz="2549" b="0" i="0">
                <a:solidFill>
                  <a:srgbClr val="000000"/>
                </a:solidFill>
                <a:latin typeface="+mn-lt"/>
              </a:defRPr>
            </a:lvl1pPr>
            <a:lvl2pPr marL="224108" indent="0">
              <a:lnSpc>
                <a:spcPct val="90000"/>
              </a:lnSpc>
              <a:spcBef>
                <a:spcPts val="0"/>
              </a:spcBef>
              <a:spcAft>
                <a:spcPts val="1275"/>
              </a:spcAft>
              <a:buNone/>
              <a:defRPr sz="1961">
                <a:solidFill>
                  <a:srgbClr val="000000"/>
                </a:solidFill>
              </a:defRPr>
            </a:lvl2pPr>
            <a:lvl3pPr marL="448217" indent="0">
              <a:spcBef>
                <a:spcPts val="0"/>
              </a:spcBef>
              <a:spcAft>
                <a:spcPts val="1275"/>
              </a:spcAft>
              <a:buNone/>
              <a:defRPr sz="1961">
                <a:solidFill>
                  <a:srgbClr val="000000"/>
                </a:solidFill>
              </a:defRPr>
            </a:lvl3pPr>
            <a:lvl4pPr marL="672324" indent="0">
              <a:spcBef>
                <a:spcPts val="0"/>
              </a:spcBef>
              <a:spcAft>
                <a:spcPts val="1275"/>
              </a:spcAft>
              <a:buNone/>
              <a:defRPr sz="1961"/>
            </a:lvl4pPr>
            <a:lvl5pPr marL="896430"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9077511"/>
      </p:ext>
    </p:extLst>
  </p:cSld>
  <p:clrMapOvr>
    <a:masterClrMapping/>
  </p:clrMapOvr>
  <p:transition>
    <p:fade/>
  </p:transition>
  <p:extLst>
    <p:ext uri="{DCECCB84-F9BA-43D5-87BE-67443E8EF086}">
      <p15:sldGuideLst xmlns:p15="http://schemas.microsoft.com/office/powerpoint/2012/main">
        <p15:guide id="1" pos="7417"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slide 2b">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1EACF44-4544-480C-A9EE-06301A3E03A2}"/>
              </a:ext>
              <a:ext uri="{C183D7F6-B498-43B3-948B-1728B52AA6E4}">
                <adec:decorative xmlns:adec="http://schemas.microsoft.com/office/drawing/2017/decorative" val="1"/>
              </a:ext>
            </a:extLst>
          </p:cNvPr>
          <p:cNvSpPr/>
          <p:nvPr userDrawn="1"/>
        </p:nvSpPr>
        <p:spPr bwMode="auto">
          <a:xfrm>
            <a:off x="293693" y="308530"/>
            <a:ext cx="11604624" cy="6240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Freeform: Shape 23" descr="A graphic of open inverted commas">
            <a:extLst>
              <a:ext uri="{FF2B5EF4-FFF2-40B4-BE49-F238E27FC236}">
                <a16:creationId xmlns:a16="http://schemas.microsoft.com/office/drawing/2014/main" id="{B14E7BF4-F68E-4DC8-BE49-AE0915BC56C7}"/>
              </a:ext>
            </a:extLst>
          </p:cNvPr>
          <p:cNvSpPr/>
          <p:nvPr userDrawn="1"/>
        </p:nvSpPr>
        <p:spPr>
          <a:xfrm flipH="1" flipV="1">
            <a:off x="1163639" y="1390290"/>
            <a:ext cx="778756" cy="553999"/>
          </a:xfrm>
          <a:custGeom>
            <a:avLst/>
            <a:gdLst>
              <a:gd name="connsiteX0" fmla="*/ 723900 w 952500"/>
              <a:gd name="connsiteY0" fmla="*/ 0 h 677599"/>
              <a:gd name="connsiteX1" fmla="*/ 942194 w 952500"/>
              <a:gd name="connsiteY1" fmla="*/ 160525 h 677599"/>
              <a:gd name="connsiteX2" fmla="*/ 952500 w 952500"/>
              <a:gd name="connsiteY2" fmla="*/ 228600 h 677599"/>
              <a:gd name="connsiteX3" fmla="*/ 952224 w 952500"/>
              <a:gd name="connsiteY3" fmla="*/ 240182 h 677599"/>
              <a:gd name="connsiteX4" fmla="*/ 952500 w 952500"/>
              <a:gd name="connsiteY4" fmla="*/ 255337 h 677599"/>
              <a:gd name="connsiteX5" fmla="*/ 563128 w 952500"/>
              <a:gd name="connsiteY5" fmla="*/ 677599 h 677599"/>
              <a:gd name="connsiteX6" fmla="*/ 708908 w 952500"/>
              <a:gd name="connsiteY6" fmla="*/ 456705 h 677599"/>
              <a:gd name="connsiteX7" fmla="*/ 495300 w 952500"/>
              <a:gd name="connsiteY7" fmla="*/ 228600 h 677599"/>
              <a:gd name="connsiteX8" fmla="*/ 599704 w 952500"/>
              <a:gd name="connsiteY8" fmla="*/ 36671 h 677599"/>
              <a:gd name="connsiteX9" fmla="*/ 723900 w 952500"/>
              <a:gd name="connsiteY9" fmla="*/ 0 h 677599"/>
              <a:gd name="connsiteX10" fmla="*/ 228600 w 952500"/>
              <a:gd name="connsiteY10" fmla="*/ 0 h 677599"/>
              <a:gd name="connsiteX11" fmla="*/ 446894 w 952500"/>
              <a:gd name="connsiteY11" fmla="*/ 160525 h 677599"/>
              <a:gd name="connsiteX12" fmla="*/ 457200 w 952500"/>
              <a:gd name="connsiteY12" fmla="*/ 228600 h 677599"/>
              <a:gd name="connsiteX13" fmla="*/ 456924 w 952500"/>
              <a:gd name="connsiteY13" fmla="*/ 240182 h 677599"/>
              <a:gd name="connsiteX14" fmla="*/ 457200 w 952500"/>
              <a:gd name="connsiteY14" fmla="*/ 255337 h 677599"/>
              <a:gd name="connsiteX15" fmla="*/ 67818 w 952500"/>
              <a:gd name="connsiteY15" fmla="*/ 677599 h 677599"/>
              <a:gd name="connsiteX16" fmla="*/ 213598 w 952500"/>
              <a:gd name="connsiteY16" fmla="*/ 456705 h 677599"/>
              <a:gd name="connsiteX17" fmla="*/ 0 w 952500"/>
              <a:gd name="connsiteY17" fmla="*/ 228600 h 677599"/>
              <a:gd name="connsiteX18" fmla="*/ 104404 w 952500"/>
              <a:gd name="connsiteY18" fmla="*/ 36671 h 677599"/>
              <a:gd name="connsiteX19" fmla="*/ 228600 w 952500"/>
              <a:gd name="connsiteY19" fmla="*/ 0 h 6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2500" h="677599">
                <a:moveTo>
                  <a:pt x="723900" y="0"/>
                </a:moveTo>
                <a:cubicBezTo>
                  <a:pt x="826446" y="0"/>
                  <a:pt x="913228" y="67523"/>
                  <a:pt x="942194" y="160525"/>
                </a:cubicBezTo>
                <a:cubicBezTo>
                  <a:pt x="948890" y="182032"/>
                  <a:pt x="952500" y="204902"/>
                  <a:pt x="952500" y="228600"/>
                </a:cubicBezTo>
                <a:cubicBezTo>
                  <a:pt x="952500" y="232496"/>
                  <a:pt x="952405" y="236363"/>
                  <a:pt x="952224" y="240182"/>
                </a:cubicBezTo>
                <a:cubicBezTo>
                  <a:pt x="952386" y="245221"/>
                  <a:pt x="952500" y="250269"/>
                  <a:pt x="952500" y="255337"/>
                </a:cubicBezTo>
                <a:cubicBezTo>
                  <a:pt x="952500" y="482384"/>
                  <a:pt x="779802" y="667617"/>
                  <a:pt x="563128" y="677599"/>
                </a:cubicBezTo>
                <a:cubicBezTo>
                  <a:pt x="632489" y="622954"/>
                  <a:pt x="684467" y="545830"/>
                  <a:pt x="708908" y="456705"/>
                </a:cubicBezTo>
                <a:cubicBezTo>
                  <a:pt x="589636" y="448980"/>
                  <a:pt x="495300" y="349815"/>
                  <a:pt x="495300" y="228600"/>
                </a:cubicBezTo>
                <a:cubicBezTo>
                  <a:pt x="495300" y="148142"/>
                  <a:pt x="536877" y="77400"/>
                  <a:pt x="599704" y="36671"/>
                </a:cubicBezTo>
                <a:cubicBezTo>
                  <a:pt x="635479" y="13478"/>
                  <a:pt x="678094" y="0"/>
                  <a:pt x="723900" y="0"/>
                </a:cubicBezTo>
                <a:close/>
                <a:moveTo>
                  <a:pt x="228600" y="0"/>
                </a:moveTo>
                <a:cubicBezTo>
                  <a:pt x="331137" y="0"/>
                  <a:pt x="417919" y="67523"/>
                  <a:pt x="446894" y="160525"/>
                </a:cubicBezTo>
                <a:cubicBezTo>
                  <a:pt x="453600" y="182032"/>
                  <a:pt x="457200" y="204902"/>
                  <a:pt x="457200" y="228600"/>
                </a:cubicBezTo>
                <a:cubicBezTo>
                  <a:pt x="457200" y="232496"/>
                  <a:pt x="457105" y="236363"/>
                  <a:pt x="456924" y="240182"/>
                </a:cubicBezTo>
                <a:cubicBezTo>
                  <a:pt x="457086" y="245221"/>
                  <a:pt x="457200" y="250269"/>
                  <a:pt x="457200" y="255337"/>
                </a:cubicBezTo>
                <a:cubicBezTo>
                  <a:pt x="457200" y="482384"/>
                  <a:pt x="284493" y="667617"/>
                  <a:pt x="67818" y="677599"/>
                </a:cubicBezTo>
                <a:cubicBezTo>
                  <a:pt x="137179" y="622954"/>
                  <a:pt x="189157" y="545830"/>
                  <a:pt x="213598" y="456705"/>
                </a:cubicBezTo>
                <a:cubicBezTo>
                  <a:pt x="94336" y="448980"/>
                  <a:pt x="0" y="349815"/>
                  <a:pt x="0" y="228600"/>
                </a:cubicBezTo>
                <a:cubicBezTo>
                  <a:pt x="0" y="148142"/>
                  <a:pt x="41567" y="77400"/>
                  <a:pt x="104404" y="36671"/>
                </a:cubicBezTo>
                <a:cubicBezTo>
                  <a:pt x="140170" y="13478"/>
                  <a:pt x="182804" y="0"/>
                  <a:pt x="228600" y="0"/>
                </a:cubicBezTo>
                <a:close/>
              </a:path>
            </a:pathLst>
          </a:custGeom>
          <a:gradFill flip="none" rotWithShape="1">
            <a:gsLst>
              <a:gs pos="60000">
                <a:srgbClr val="61C5BE"/>
              </a:gs>
              <a:gs pos="30000">
                <a:srgbClr val="FFF200"/>
              </a:gs>
              <a:gs pos="100000">
                <a:schemeClr val="accent5"/>
              </a:gs>
            </a:gsLst>
            <a:lin ang="10800000" scaled="1"/>
            <a:tileRect/>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Title 1">
            <a:extLst>
              <a:ext uri="{FF2B5EF4-FFF2-40B4-BE49-F238E27FC236}">
                <a16:creationId xmlns:a16="http://schemas.microsoft.com/office/drawing/2014/main" id="{B658D4D5-69F0-43DC-A757-FF1B0C8399BD}"/>
              </a:ext>
            </a:extLst>
          </p:cNvPr>
          <p:cNvSpPr>
            <a:spLocks noGrp="1"/>
          </p:cNvSpPr>
          <p:nvPr>
            <p:ph type="title" hasCustomPrompt="1"/>
          </p:nvPr>
        </p:nvSpPr>
        <p:spPr>
          <a:xfrm>
            <a:off x="1163645" y="2284730"/>
            <a:ext cx="5999163" cy="553998"/>
          </a:xfrm>
        </p:spPr>
        <p:txBody>
          <a:bodyPr rIns="182880" anchor="t"/>
          <a:lstStyle>
            <a:lvl1pPr>
              <a:defRPr>
                <a:solidFill>
                  <a:schemeClr val="tx1"/>
                </a:solidFill>
              </a:defRPr>
            </a:lvl1pPr>
          </a:lstStyle>
          <a:p>
            <a:r>
              <a:rPr lang="en-US"/>
              <a:t>Add quote text here</a:t>
            </a:r>
          </a:p>
        </p:txBody>
      </p:sp>
      <p:sp>
        <p:nvSpPr>
          <p:cNvPr id="26" name="Rectangle 25" descr="Yellow-Light Orange MIS Identity bar">
            <a:extLst>
              <a:ext uri="{FF2B5EF4-FFF2-40B4-BE49-F238E27FC236}">
                <a16:creationId xmlns:a16="http://schemas.microsoft.com/office/drawing/2014/main" id="{0D65A924-0527-4ED2-8794-11F4AC359958}"/>
              </a:ext>
              <a:ext uri="{C183D7F6-B498-43B3-948B-1728B52AA6E4}">
                <adec:decorative xmlns:adec="http://schemas.microsoft.com/office/drawing/2017/decorative" val="0"/>
              </a:ext>
            </a:extLst>
          </p:cNvPr>
          <p:cNvSpPr/>
          <p:nvPr userDrawn="1"/>
        </p:nvSpPr>
        <p:spPr bwMode="auto">
          <a:xfrm>
            <a:off x="8355015" y="1847850"/>
            <a:ext cx="3543300" cy="148368"/>
          </a:xfrm>
          <a:prstGeom prst="rect">
            <a:avLst/>
          </a:pr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14C118DF-C02F-4147-9F41-2B69789D91CA}"/>
              </a:ext>
            </a:extLst>
          </p:cNvPr>
          <p:cNvSpPr>
            <a:spLocks noGrp="1"/>
          </p:cNvSpPr>
          <p:nvPr>
            <p:ph type="body" sz="quarter" idx="18" hasCustomPrompt="1"/>
          </p:nvPr>
        </p:nvSpPr>
        <p:spPr>
          <a:xfrm>
            <a:off x="8355015" y="2304041"/>
            <a:ext cx="3189287" cy="369460"/>
          </a:xfrm>
          <a:prstGeom prst="rect">
            <a:avLst/>
          </a:prstGeom>
        </p:spPr>
        <p:txBody>
          <a:bodyPr/>
          <a:lstStyle>
            <a:lvl1pPr marL="0" indent="0" algn="l">
              <a:spcBef>
                <a:spcPts val="0"/>
              </a:spcBef>
              <a:buNone/>
              <a:defRPr sz="1801">
                <a:solidFill>
                  <a:schemeClr val="tx1"/>
                </a:solidFill>
                <a:latin typeface="+mj-lt"/>
              </a:defRPr>
            </a:lvl1pPr>
          </a:lstStyle>
          <a:p>
            <a:pPr lvl="0"/>
            <a:r>
              <a:rPr lang="en-US"/>
              <a:t>Name attribute</a:t>
            </a:r>
          </a:p>
        </p:txBody>
      </p:sp>
      <p:sp>
        <p:nvSpPr>
          <p:cNvPr id="28" name="Text Placeholder 3">
            <a:extLst>
              <a:ext uri="{FF2B5EF4-FFF2-40B4-BE49-F238E27FC236}">
                <a16:creationId xmlns:a16="http://schemas.microsoft.com/office/drawing/2014/main" id="{742C5A19-AD99-4178-B12C-A52C9D0D6961}"/>
              </a:ext>
            </a:extLst>
          </p:cNvPr>
          <p:cNvSpPr>
            <a:spLocks noGrp="1"/>
          </p:cNvSpPr>
          <p:nvPr>
            <p:ph type="body" sz="quarter" idx="20" hasCustomPrompt="1"/>
          </p:nvPr>
        </p:nvSpPr>
        <p:spPr>
          <a:xfrm>
            <a:off x="8355015" y="2601622"/>
            <a:ext cx="3189287" cy="307905"/>
          </a:xfrm>
          <a:prstGeom prst="rect">
            <a:avLst/>
          </a:prstGeom>
        </p:spPr>
        <p:txBody>
          <a:bodyPr/>
          <a:lstStyle>
            <a:lvl1pPr marL="0" indent="0" algn="l">
              <a:spcBef>
                <a:spcPts val="0"/>
              </a:spcBef>
              <a:buNone/>
              <a:defRPr lang="en-US" sz="1401" kern="1200" spc="0" baseline="0" dirty="0">
                <a:solidFill>
                  <a:schemeClr val="accent5"/>
                </a:solidFill>
                <a:latin typeface="+mn-lt"/>
                <a:ea typeface="+mn-ea"/>
                <a:cs typeface="Segoe UI" panose="020B0502040204020203" pitchFamily="34" charset="0"/>
              </a:defRPr>
            </a:lvl1pPr>
          </a:lstStyle>
          <a:p>
            <a:pPr marL="0" marR="0" lvl="0" indent="0" algn="l" defTabSz="932789" rtl="0" eaLnBrk="1" fontAlgn="auto" latinLnBrk="0" hangingPunct="1">
              <a:lnSpc>
                <a:spcPct val="100000"/>
              </a:lnSpc>
              <a:spcBef>
                <a:spcPts val="0"/>
              </a:spcBef>
              <a:spcAft>
                <a:spcPts val="400"/>
              </a:spcAft>
              <a:buClrTx/>
              <a:buSzPct val="100000"/>
              <a:buFont typeface="Arial" panose="020B0604020202020204" pitchFamily="34" charset="0"/>
              <a:buNone/>
              <a:tabLst/>
            </a:pPr>
            <a:r>
              <a:rPr lang="en-US"/>
              <a:t>Job title or another attribute</a:t>
            </a:r>
          </a:p>
        </p:txBody>
      </p:sp>
    </p:spTree>
    <p:extLst>
      <p:ext uri="{BB962C8B-B14F-4D97-AF65-F5344CB8AC3E}">
        <p14:creationId xmlns:p14="http://schemas.microsoft.com/office/powerpoint/2010/main" val="2377531964"/>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4025" userDrawn="1">
          <p15:clr>
            <a:srgbClr val="5ACBF0"/>
          </p15:clr>
        </p15:guide>
        <p15:guide id="5" pos="5854" userDrawn="1">
          <p15:clr>
            <a:srgbClr val="5ACBF0"/>
          </p15:clr>
        </p15:guide>
        <p15:guide id="7" pos="3653" userDrawn="1">
          <p15:clr>
            <a:srgbClr val="5ACBF0"/>
          </p15:clr>
        </p15:guide>
        <p15:guide id="8" pos="2196" userDrawn="1">
          <p15:clr>
            <a:srgbClr val="5ACBF0"/>
          </p15:clr>
        </p15:guide>
        <p15:guide id="10" pos="2926"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6" userDrawn="1">
          <p15:clr>
            <a:srgbClr val="5ACBF0"/>
          </p15:clr>
        </p15:guide>
        <p15:guide id="18" pos="5483" userDrawn="1">
          <p15:clr>
            <a:srgbClr val="5ACBF0"/>
          </p15:clr>
        </p15:guide>
        <p15:guide id="19" orient="horz" pos="2898" userDrawn="1">
          <p15:clr>
            <a:srgbClr val="5ACBF0"/>
          </p15:clr>
        </p15:guide>
        <p15:guide id="20" pos="736"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3 w/ footer bar">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82C975-11C5-4065-B3FB-2FD890CD81CD}"/>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FA7EA76A-7EAC-4BC1-B2BE-2B54BD66CC08}"/>
              </a:ext>
            </a:extLst>
          </p:cNvPr>
          <p:cNvSpPr>
            <a:spLocks noGrp="1"/>
          </p:cNvSpPr>
          <p:nvPr>
            <p:ph type="title" hasCustomPrompt="1"/>
          </p:nvPr>
        </p:nvSpPr>
        <p:spPr>
          <a:xfrm>
            <a:off x="584207" y="585788"/>
            <a:ext cx="3479799" cy="3118624"/>
          </a:xfrm>
        </p:spPr>
        <p:txBody>
          <a:bodyPr anchor="t">
            <a:noAutofit/>
          </a:bodyPr>
          <a:lstStyle>
            <a:lvl1pPr>
              <a:defRPr>
                <a:solidFill>
                  <a:schemeClr val="tx1"/>
                </a:solidFill>
              </a:defRPr>
            </a:lvl1pPr>
          </a:lstStyle>
          <a:p>
            <a:r>
              <a:rPr lang="en-US"/>
              <a:t>Title</a:t>
            </a:r>
          </a:p>
        </p:txBody>
      </p:sp>
      <p:sp>
        <p:nvSpPr>
          <p:cNvPr id="21" name="Text Placeholder 2">
            <a:extLst>
              <a:ext uri="{FF2B5EF4-FFF2-40B4-BE49-F238E27FC236}">
                <a16:creationId xmlns:a16="http://schemas.microsoft.com/office/drawing/2014/main" id="{C6E559C8-7DFC-475E-9A83-3FC6FBEB8551}"/>
              </a:ext>
            </a:extLst>
          </p:cNvPr>
          <p:cNvSpPr>
            <a:spLocks noGrp="1"/>
          </p:cNvSpPr>
          <p:nvPr>
            <p:ph type="body" sz="quarter" idx="11"/>
          </p:nvPr>
        </p:nvSpPr>
        <p:spPr>
          <a:xfrm>
            <a:off x="4838700" y="585790"/>
            <a:ext cx="6770688" cy="523220"/>
          </a:xfrm>
          <a:prstGeom prst="rect">
            <a:avLst/>
          </a:prstGeom>
        </p:spPr>
        <p:txBody>
          <a:bodyPr wrap="square" anchor="t">
            <a:spAutoFit/>
          </a:bodyPr>
          <a:lstStyle>
            <a:lvl1pPr marL="342919" indent="-342919">
              <a:spcAft>
                <a:spcPts val="601"/>
              </a:spcAft>
              <a:buSzPct val="100000"/>
              <a:buFont typeface="Arial" panose="020B0604020202020204" pitchFamily="34" charset="0"/>
              <a:buChar char="•"/>
              <a:defRPr/>
            </a:lvl1pPr>
          </a:lstStyle>
          <a:p>
            <a:pPr lvl="0"/>
            <a:r>
              <a:rPr lang="en-US"/>
              <a:t>Click to edit Master text styles</a:t>
            </a:r>
          </a:p>
        </p:txBody>
      </p:sp>
      <p:sp>
        <p:nvSpPr>
          <p:cNvPr id="6" name="Freeform: Shape 5" descr="Yellow-blue MIS Identity bar">
            <a:extLst>
              <a:ext uri="{FF2B5EF4-FFF2-40B4-BE49-F238E27FC236}">
                <a16:creationId xmlns:a16="http://schemas.microsoft.com/office/drawing/2014/main" id="{6CD19201-0295-43E8-A760-C370E73E994B}"/>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22456406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4025" userDrawn="1">
          <p15:clr>
            <a:srgbClr val="5ACBF0"/>
          </p15:clr>
        </p15:guide>
        <p15:guide id="5" pos="5854" userDrawn="1">
          <p15:clr>
            <a:srgbClr val="5ACBF0"/>
          </p15:clr>
        </p15:guide>
        <p15:guide id="7" pos="3653" userDrawn="1">
          <p15:clr>
            <a:srgbClr val="5ACBF0"/>
          </p15:clr>
        </p15:guide>
        <p15:guide id="8" pos="2196" userDrawn="1">
          <p15:clr>
            <a:srgbClr val="5ACBF0"/>
          </p15:clr>
        </p15:guide>
        <p15:guide id="10" pos="2926"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6" userDrawn="1">
          <p15:clr>
            <a:srgbClr val="5ACBF0"/>
          </p15:clr>
        </p15:guide>
        <p15:guide id="18" pos="5483" userDrawn="1">
          <p15:clr>
            <a:srgbClr val="5ACBF0"/>
          </p15:clr>
        </p15:guide>
        <p15:guide id="19" orient="horz" pos="2898"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82C975-11C5-4065-B3FB-2FD890CD81CD}"/>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FA7EA76A-7EAC-4BC1-B2BE-2B54BD66CC08}"/>
              </a:ext>
            </a:extLst>
          </p:cNvPr>
          <p:cNvSpPr>
            <a:spLocks noGrp="1"/>
          </p:cNvSpPr>
          <p:nvPr>
            <p:ph type="title" hasCustomPrompt="1"/>
          </p:nvPr>
        </p:nvSpPr>
        <p:spPr>
          <a:xfrm>
            <a:off x="584207" y="585788"/>
            <a:ext cx="3479799" cy="3118624"/>
          </a:xfrm>
        </p:spPr>
        <p:txBody>
          <a:bodyPr anchor="t">
            <a:noAutofit/>
          </a:bodyPr>
          <a:lstStyle>
            <a:lvl1pPr>
              <a:defRPr>
                <a:solidFill>
                  <a:schemeClr val="tx1"/>
                </a:solidFill>
              </a:defRPr>
            </a:lvl1pPr>
          </a:lstStyle>
          <a:p>
            <a:r>
              <a:rPr lang="en-US"/>
              <a:t>Title</a:t>
            </a:r>
          </a:p>
        </p:txBody>
      </p:sp>
      <p:sp>
        <p:nvSpPr>
          <p:cNvPr id="21" name="Text Placeholder 2">
            <a:extLst>
              <a:ext uri="{FF2B5EF4-FFF2-40B4-BE49-F238E27FC236}">
                <a16:creationId xmlns:a16="http://schemas.microsoft.com/office/drawing/2014/main" id="{C6E559C8-7DFC-475E-9A83-3FC6FBEB8551}"/>
              </a:ext>
            </a:extLst>
          </p:cNvPr>
          <p:cNvSpPr>
            <a:spLocks noGrp="1"/>
          </p:cNvSpPr>
          <p:nvPr>
            <p:ph type="body" sz="quarter" idx="11"/>
          </p:nvPr>
        </p:nvSpPr>
        <p:spPr>
          <a:xfrm>
            <a:off x="4648206" y="585789"/>
            <a:ext cx="6961189" cy="461665"/>
          </a:xfrm>
          <a:prstGeom prst="rect">
            <a:avLst/>
          </a:prstGeom>
        </p:spPr>
        <p:txBody>
          <a:bodyPr wrap="square" anchor="t">
            <a:spAutoFit/>
          </a:bodyPr>
          <a:lstStyle>
            <a:lvl1pPr marL="0" indent="0">
              <a:spcBef>
                <a:spcPts val="1200"/>
              </a:spcBef>
              <a:spcAft>
                <a:spcPts val="601"/>
              </a:spcAft>
              <a:buSzPct val="100000"/>
              <a:buFont typeface="Arial" panose="020B0604020202020204" pitchFamily="34" charset="0"/>
              <a:buNone/>
              <a:defRPr sz="2400"/>
            </a:lvl1pPr>
          </a:lstStyle>
          <a:p>
            <a:pPr lvl="0"/>
            <a:r>
              <a:rPr lang="en-US"/>
              <a:t>Click to edit Master text styles</a:t>
            </a:r>
          </a:p>
        </p:txBody>
      </p:sp>
    </p:spTree>
    <p:extLst>
      <p:ext uri="{BB962C8B-B14F-4D97-AF65-F5344CB8AC3E}">
        <p14:creationId xmlns:p14="http://schemas.microsoft.com/office/powerpoint/2010/main" val="376222292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4025" userDrawn="1">
          <p15:clr>
            <a:srgbClr val="5ACBF0"/>
          </p15:clr>
        </p15:guide>
        <p15:guide id="5" pos="5854" userDrawn="1">
          <p15:clr>
            <a:srgbClr val="5ACBF0"/>
          </p15:clr>
        </p15:guide>
        <p15:guide id="7" pos="3653" userDrawn="1">
          <p15:clr>
            <a:srgbClr val="5ACBF0"/>
          </p15:clr>
        </p15:guide>
        <p15:guide id="8" pos="2196" userDrawn="1">
          <p15:clr>
            <a:srgbClr val="5ACBF0"/>
          </p15:clr>
        </p15:guide>
        <p15:guide id="10" pos="2926"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6" userDrawn="1">
          <p15:clr>
            <a:srgbClr val="5ACBF0"/>
          </p15:clr>
        </p15:guide>
        <p15:guide id="18" pos="5483" userDrawn="1">
          <p15:clr>
            <a:srgbClr val="5ACBF0"/>
          </p15:clr>
        </p15:guide>
        <p15:guide id="19" orient="horz" pos="2898"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43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70" userDrawn="1">
          <p15:clr>
            <a:srgbClr val="F26B43"/>
          </p15:clr>
        </p15:guide>
        <p15:guide id="3" orient="horz" pos="366" userDrawn="1">
          <p15:clr>
            <a:srgbClr val="F26B43"/>
          </p15:clr>
        </p15:guide>
        <p15:guide id="4" pos="7310" userDrawn="1">
          <p15:clr>
            <a:srgbClr val="F26B43"/>
          </p15:clr>
        </p15:guide>
        <p15:guide id="5" orient="horz" pos="3951" userDrawn="1">
          <p15:clr>
            <a:srgbClr val="F26B43"/>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Large Number Divider 1">
    <p:bg>
      <p:bgPr>
        <a:gradFill>
          <a:gsLst>
            <a:gs pos="60000">
              <a:srgbClr val="61C5BE"/>
            </a:gs>
            <a:gs pos="30000">
              <a:srgbClr val="FFF200"/>
            </a:gs>
            <a:gs pos="100000">
              <a:schemeClr val="accent5"/>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1F6064-3CD5-4C59-AFFE-F60CCE8E4973}"/>
              </a:ext>
              <a:ext uri="{C183D7F6-B498-43B3-948B-1728B52AA6E4}">
                <adec:decorative xmlns:adec="http://schemas.microsoft.com/office/drawing/2017/decorative" val="1"/>
              </a:ext>
            </a:extLst>
          </p:cNvPr>
          <p:cNvSpPr/>
          <p:nvPr userDrawn="1"/>
        </p:nvSpPr>
        <p:spPr bwMode="auto">
          <a:xfrm>
            <a:off x="110885" y="110883"/>
            <a:ext cx="11970233"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585790"/>
            <a:ext cx="6667500" cy="690119"/>
          </a:xfrm>
          <a:prstGeom prst="rect">
            <a:avLst/>
          </a:prstGeom>
        </p:spPr>
        <p:txBody>
          <a:bodyPr anchor="t">
            <a:noAutofit/>
          </a:bodyPr>
          <a:lstStyle>
            <a:lvl1pPr marL="0" indent="0">
              <a:spcAft>
                <a:spcPts val="601"/>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9" y="1307806"/>
            <a:ext cx="6667500" cy="2121194"/>
          </a:xfrm>
          <a:prstGeom prst="rect">
            <a:avLst/>
          </a:prstGeom>
        </p:spPr>
        <p:txBody>
          <a:bodyPr anchor="t">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Section Details</a:t>
            </a:r>
          </a:p>
        </p:txBody>
      </p:sp>
      <p:sp>
        <p:nvSpPr>
          <p:cNvPr id="4" name="TextBox 3">
            <a:extLst>
              <a:ext uri="{FF2B5EF4-FFF2-40B4-BE49-F238E27FC236}">
                <a16:creationId xmlns:a16="http://schemas.microsoft.com/office/drawing/2014/main" id="{3D287FF5-DA2B-6549-A430-2AB0462370E7}"/>
              </a:ext>
            </a:extLst>
          </p:cNvPr>
          <p:cNvSpPr txBox="1"/>
          <p:nvPr/>
        </p:nvSpPr>
        <p:spPr>
          <a:xfrm>
            <a:off x="-72571" y="680485"/>
            <a:ext cx="4356100" cy="6177516"/>
          </a:xfrm>
          <a:prstGeom prst="rect">
            <a:avLst/>
          </a:prstGeom>
          <a:noFill/>
        </p:spPr>
        <p:txBody>
          <a:bodyPr wrap="square" lIns="0" tIns="0" rIns="0" bIns="0" rtlCol="0" anchor="t">
            <a:no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50003" b="1" i="0" u="none" strike="noStrike" kern="1200" cap="none" spc="0" normalizeH="0" baseline="0" noProof="0">
                <a:ln>
                  <a:noFill/>
                </a:ln>
                <a:solidFill>
                  <a:srgbClr val="FEF000"/>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28638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userDrawn="1">
          <p15:clr>
            <a:srgbClr val="5ACBF0"/>
          </p15:clr>
        </p15:guide>
        <p15:guide id="29" orient="horz" pos="2160" userDrawn="1">
          <p15:clr>
            <a:srgbClr val="5ACBF0"/>
          </p15:clr>
        </p15:guide>
        <p15:guide id="30" pos="2377" userDrawn="1">
          <p15:clr>
            <a:srgbClr val="5ACBF0"/>
          </p15:clr>
        </p15:guide>
        <p15:guide id="31" pos="3113"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Large Number Divider 2">
    <p:bg>
      <p:bgPr>
        <a:gradFill>
          <a:gsLst>
            <a:gs pos="60000">
              <a:srgbClr val="61C5BE"/>
            </a:gs>
            <a:gs pos="30000">
              <a:srgbClr val="FFF200"/>
            </a:gs>
            <a:gs pos="100000">
              <a:schemeClr val="accent5"/>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185AF1-1C51-4617-8C3C-873B804BF318}"/>
              </a:ext>
              <a:ext uri="{C183D7F6-B498-43B3-948B-1728B52AA6E4}">
                <adec:decorative xmlns:adec="http://schemas.microsoft.com/office/drawing/2017/decorative" val="1"/>
              </a:ext>
            </a:extLst>
          </p:cNvPr>
          <p:cNvSpPr/>
          <p:nvPr userDrawn="1"/>
        </p:nvSpPr>
        <p:spPr bwMode="auto">
          <a:xfrm>
            <a:off x="110885" y="110883"/>
            <a:ext cx="11970233"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94" y="585788"/>
            <a:ext cx="6667230" cy="714094"/>
          </a:xfrm>
          <a:noFill/>
        </p:spPr>
        <p:txBody>
          <a:bodyPr wrap="square" lIns="0" tIns="0" rIns="0" bIns="0" anchor="t" anchorCtr="0">
            <a:noAutofit/>
          </a:bodyPr>
          <a:lstStyle>
            <a:lvl1pPr algn="l" defTabSz="932789"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9" y="1307806"/>
            <a:ext cx="6667500" cy="2121194"/>
          </a:xfrm>
          <a:prstGeom prst="rect">
            <a:avLst/>
          </a:prstGeom>
        </p:spPr>
        <p:txBody>
          <a:bodyPr anchor="t">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Section Details</a:t>
            </a:r>
          </a:p>
        </p:txBody>
      </p:sp>
      <p:sp>
        <p:nvSpPr>
          <p:cNvPr id="4" name="TextBox 3">
            <a:extLst>
              <a:ext uri="{FF2B5EF4-FFF2-40B4-BE49-F238E27FC236}">
                <a16:creationId xmlns:a16="http://schemas.microsoft.com/office/drawing/2014/main" id="{3D287FF5-DA2B-6549-A430-2AB0462370E7}"/>
              </a:ext>
            </a:extLst>
          </p:cNvPr>
          <p:cNvSpPr txBox="1"/>
          <p:nvPr/>
        </p:nvSpPr>
        <p:spPr>
          <a:xfrm>
            <a:off x="333829" y="680484"/>
            <a:ext cx="4356100" cy="6177517"/>
          </a:xfrm>
          <a:prstGeom prst="rect">
            <a:avLst/>
          </a:prstGeom>
          <a:noFill/>
        </p:spPr>
        <p:txBody>
          <a:bodyPr wrap="square" lIns="0" tIns="0" rIns="0" bIns="0" rtlCol="0" anchor="t">
            <a:no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50003" b="1" i="0" u="none" strike="noStrike" kern="1200" cap="none" spc="0" normalizeH="0" baseline="0" noProof="0">
                <a:ln>
                  <a:noFill/>
                </a:ln>
                <a:solidFill>
                  <a:srgbClr val="FEF000"/>
                </a:solidFill>
                <a:effectLst/>
                <a:uLnTx/>
                <a:uFillTx/>
                <a:latin typeface="Segoe UI" panose="020B0502040204020203" pitchFamily="34" charset="0"/>
                <a:ea typeface="+mn-ea"/>
                <a:cs typeface="Segoe UI" panose="020B0502040204020203" pitchFamily="34" charset="0"/>
              </a:rPr>
              <a:t>2</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7" y="-203943"/>
            <a:ext cx="578685" cy="154017"/>
          </a:xfrm>
          <a:prstGeom prst="rect">
            <a:avLst/>
          </a:prstGeom>
          <a:noFill/>
        </p:spPr>
        <p:txBody>
          <a:bodyPr wrap="none" lIns="0" tIns="0" rIns="0" bIns="0" rtlCol="0">
            <a:spAutoFit/>
          </a:bodyPr>
          <a:lstStyle/>
          <a:p>
            <a:pPr marL="0" marR="0" lvl="0" indent="0" algn="l" defTabSz="914444"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894914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userDrawn="1">
          <p15:clr>
            <a:srgbClr val="5ACBF0"/>
          </p15:clr>
        </p15:guide>
        <p15:guide id="29" orient="horz" pos="2160" userDrawn="1">
          <p15:clr>
            <a:srgbClr val="5ACBF0"/>
          </p15:clr>
        </p15:guide>
        <p15:guide id="30" pos="2377" userDrawn="1">
          <p15:clr>
            <a:srgbClr val="5ACBF0"/>
          </p15:clr>
        </p15:guide>
        <p15:guide id="31" pos="3113"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 Placeholder 14">
            <a:extLst>
              <a:ext uri="{FF2B5EF4-FFF2-40B4-BE49-F238E27FC236}">
                <a16:creationId xmlns:a16="http://schemas.microsoft.com/office/drawing/2014/main" id="{CFFB1784-32D0-4E6E-8BEA-4D29B0A930C4}"/>
              </a:ext>
            </a:extLst>
          </p:cNvPr>
          <p:cNvSpPr>
            <a:spLocks noGrp="1"/>
          </p:cNvSpPr>
          <p:nvPr>
            <p:ph type="body" sz="quarter" idx="14" hasCustomPrompt="1"/>
          </p:nvPr>
        </p:nvSpPr>
        <p:spPr>
          <a:xfrm>
            <a:off x="6" y="0"/>
            <a:ext cx="3788357" cy="492443"/>
          </a:xfrm>
          <a:prstGeom prst="rect">
            <a:avLst/>
          </a:pr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lvl1pPr>
              <a:defRPr lang="en-US" sz="1998">
                <a:solidFill>
                  <a:schemeClr val="tx1"/>
                </a:solidFill>
                <a:latin typeface="+mj-lt"/>
                <a:cs typeface="Segoe UI" panose="020B0502040204020203" pitchFamily="34" charset="0"/>
              </a:defRPr>
            </a:lvl1pPr>
          </a:lstStyle>
          <a:p>
            <a:pPr marL="0" lvl="0" indent="0">
              <a:buSzPct val="10000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9"/>
            <a:ext cx="11018521" cy="461665"/>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69" indent="0">
              <a:buNone/>
              <a:tabLst>
                <a:tab pos="344505" algn="l"/>
              </a:tabLst>
              <a:defRPr sz="2400">
                <a:solidFill>
                  <a:schemeClr val="tx1"/>
                </a:solidFill>
                <a:latin typeface="Consolas" panose="020B0609020204030204" pitchFamily="49" charset="0"/>
                <a:cs typeface="Consolas" panose="020B0609020204030204" pitchFamily="49" charset="0"/>
              </a:defRPr>
            </a:lvl2pPr>
            <a:lvl3pPr marL="584636" indent="0">
              <a:buNone/>
              <a:tabLst>
                <a:tab pos="569941" algn="l"/>
              </a:tabLst>
              <a:defRPr sz="2400">
                <a:solidFill>
                  <a:schemeClr val="tx1"/>
                </a:solidFill>
                <a:latin typeface="Consolas" panose="020B0609020204030204" pitchFamily="49" charset="0"/>
                <a:cs typeface="Consolas" panose="020B0609020204030204" pitchFamily="49" charset="0"/>
              </a:defRPr>
            </a:lvl3pPr>
            <a:lvl4pPr marL="814603" indent="0">
              <a:buNone/>
              <a:tabLst>
                <a:tab pos="800140" algn="l"/>
              </a:tabLst>
              <a:defRPr sz="2400">
                <a:solidFill>
                  <a:schemeClr val="tx1"/>
                </a:solidFill>
                <a:latin typeface="Consolas" panose="020B0609020204030204" pitchFamily="49" charset="0"/>
                <a:cs typeface="Consolas" panose="020B0609020204030204" pitchFamily="49" charset="0"/>
              </a:defRPr>
            </a:lvl4pPr>
            <a:lvl5pPr marL="1051049" indent="0">
              <a:buNone/>
              <a:tabLst>
                <a:tab pos="102875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39996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userDrawn="1">
          <p15:clr>
            <a:srgbClr val="5ACBF0"/>
          </p15:clr>
        </p15:guide>
        <p15:guide id="3" orient="horz" pos="288"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Custom Photo">
    <p:bg>
      <p:bgPr>
        <a:gradFill>
          <a:gsLst>
            <a:gs pos="60000">
              <a:srgbClr val="61C5BE"/>
            </a:gs>
            <a:gs pos="30000">
              <a:srgbClr val="FFF200"/>
            </a:gs>
            <a:gs pos="100000">
              <a:schemeClr val="accent5"/>
            </a:gs>
          </a:gsLst>
          <a:lin ang="0" scaled="0"/>
        </a:gradFill>
        <a:effectLst/>
      </p:bgPr>
    </p:bg>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7BAA3551-9FF4-409E-AD2B-1C662B34C9D4}"/>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3546759 h 6858000"/>
              <a:gd name="connsiteX5" fmla="*/ 7353300 w 12192000"/>
              <a:gd name="connsiteY5" fmla="*/ 3546759 h 6858000"/>
              <a:gd name="connsiteX6" fmla="*/ 7353300 w 12192000"/>
              <a:gd name="connsiteY6" fmla="*/ 3311241 h 6858000"/>
              <a:gd name="connsiteX7" fmla="*/ 0 w 12192000"/>
              <a:gd name="connsiteY7" fmla="*/ 3311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3546759"/>
                </a:lnTo>
                <a:lnTo>
                  <a:pt x="7353300" y="3546759"/>
                </a:lnTo>
                <a:lnTo>
                  <a:pt x="7353300" y="3311241"/>
                </a:lnTo>
                <a:lnTo>
                  <a:pt x="0" y="3311241"/>
                </a:lnTo>
                <a:close/>
              </a:path>
            </a:pathLst>
          </a:custGeom>
          <a:solidFill>
            <a:schemeClr val="bg1">
              <a:lumMod val="85000"/>
            </a:schemeClr>
          </a:solidFill>
        </p:spPr>
        <p:txBody>
          <a:bodyPr wrap="square" bIns="365760" anchor="b">
            <a:noAutofit/>
          </a:bodyPr>
          <a:lstStyle>
            <a:lvl1pPr marL="0" marR="0" indent="0" algn="ctr" defTabSz="932789"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89"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8" name="Title 1">
            <a:extLst>
              <a:ext uri="{FF2B5EF4-FFF2-40B4-BE49-F238E27FC236}">
                <a16:creationId xmlns:a16="http://schemas.microsoft.com/office/drawing/2014/main" id="{01E21C67-D4B1-4999-9D36-9B313EDE9EF9}"/>
              </a:ext>
            </a:extLst>
          </p:cNvPr>
          <p:cNvSpPr>
            <a:spLocks noGrp="1"/>
          </p:cNvSpPr>
          <p:nvPr>
            <p:ph type="title"/>
          </p:nvPr>
        </p:nvSpPr>
        <p:spPr>
          <a:xfrm>
            <a:off x="7480303" y="3205862"/>
            <a:ext cx="4129086" cy="446276"/>
          </a:xfrm>
        </p:spPr>
        <p:txBody>
          <a:bodyPr>
            <a:noAutofit/>
          </a:bodyPr>
          <a:lstStyle>
            <a:lvl1pPr>
              <a:defRPr sz="2800"/>
            </a:lvl1pPr>
          </a:lstStyle>
          <a:p>
            <a:r>
              <a:rPr lang="en-US"/>
              <a:t>Click to edit Master title style</a:t>
            </a:r>
          </a:p>
        </p:txBody>
      </p:sp>
    </p:spTree>
    <p:extLst>
      <p:ext uri="{BB962C8B-B14F-4D97-AF65-F5344CB8AC3E}">
        <p14:creationId xmlns:p14="http://schemas.microsoft.com/office/powerpoint/2010/main" val="2692935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rner Title and content">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C0848-B83F-4017-A1F3-DE29D519D6D9}"/>
              </a:ext>
            </a:extLst>
          </p:cNvPr>
          <p:cNvSpPr>
            <a:spLocks noGrp="1"/>
          </p:cNvSpPr>
          <p:nvPr>
            <p:ph type="title"/>
          </p:nvPr>
        </p:nvSpPr>
        <p:spPr>
          <a:xfrm>
            <a:off x="588964" y="539608"/>
            <a:ext cx="2133600" cy="355240"/>
          </a:xfrm>
        </p:spPr>
        <p:txBody>
          <a:bodyPr anchor="t">
            <a:noAutofit/>
          </a:bodyPr>
          <a:lstStyle>
            <a:lvl1pPr algn="l" defTabSz="932789" rtl="0" eaLnBrk="1" latinLnBrk="0" hangingPunct="1">
              <a:lnSpc>
                <a:spcPct val="100000"/>
              </a:lnSpc>
              <a:spcBef>
                <a:spcPts val="100"/>
              </a:spcBef>
              <a:buNone/>
              <a:defRPr lang="en-US" sz="1200" b="1" i="0" kern="1200" spc="0" baseline="0" dirty="0">
                <a:solidFill>
                  <a:schemeClr val="tx1"/>
                </a:solidFill>
                <a:latin typeface="+mj-lt"/>
                <a:ea typeface="+mn-ea"/>
                <a:cs typeface="Segoe UI Semibold" panose="020B0502040204020203" pitchFamily="34" charset="0"/>
              </a:defRPr>
            </a:lvl1pPr>
          </a:lstStyle>
          <a:p>
            <a:r>
              <a:rPr lang="en-US"/>
              <a:t>Click to edit Master title style</a:t>
            </a:r>
          </a:p>
        </p:txBody>
      </p:sp>
      <p:sp>
        <p:nvSpPr>
          <p:cNvPr id="5" name="Text Placeholder 2">
            <a:extLst>
              <a:ext uri="{FF2B5EF4-FFF2-40B4-BE49-F238E27FC236}">
                <a16:creationId xmlns:a16="http://schemas.microsoft.com/office/drawing/2014/main" id="{1A2A8714-81A9-4461-AF78-14677E2AF16D}"/>
              </a:ext>
            </a:extLst>
          </p:cNvPr>
          <p:cNvSpPr>
            <a:spLocks noGrp="1"/>
          </p:cNvSpPr>
          <p:nvPr>
            <p:ph type="body" sz="quarter" idx="10"/>
          </p:nvPr>
        </p:nvSpPr>
        <p:spPr>
          <a:xfrm>
            <a:off x="588964" y="1143000"/>
            <a:ext cx="2133600" cy="990600"/>
          </a:xfrm>
          <a:prstGeom prst="rect">
            <a:avLst/>
          </a:prstGeom>
        </p:spPr>
        <p:txBody>
          <a:bodyPr>
            <a:noAutofit/>
          </a:bodyPr>
          <a:lstStyle>
            <a:lvl1pPr marL="12701" marR="5081" indent="0" algn="l" defTabSz="932789" rtl="0" eaLnBrk="1" latinLnBrk="0" hangingPunct="1">
              <a:lnSpc>
                <a:spcPct val="100000"/>
              </a:lnSpc>
              <a:spcBef>
                <a:spcPts val="0"/>
              </a:spcBef>
              <a:buFontTx/>
              <a:buNone/>
              <a:defRPr lang="en-US" sz="1801" b="1" i="0" kern="1200" cap="none" spc="-50" baseline="0" dirty="0" smtClean="0">
                <a:ln w="3175">
                  <a:noFill/>
                </a:ln>
                <a:solidFill>
                  <a:schemeClr val="tx1"/>
                </a:solidFill>
                <a:effectLst/>
                <a:latin typeface="+mj-lt"/>
                <a:ea typeface="+mn-ea"/>
                <a:cs typeface="Segoe UI Semibold" panose="020B0502040204020203" pitchFamily="34" charset="0"/>
              </a:defRPr>
            </a:lvl1pPr>
            <a:lvl2pPr marL="0" marR="60965" indent="0" algn="l" defTabSz="914414" rtl="0" eaLnBrk="1" latinLnBrk="0" hangingPunct="1">
              <a:lnSpc>
                <a:spcPct val="100000"/>
              </a:lnSpc>
              <a:spcBef>
                <a:spcPts val="601"/>
              </a:spcBef>
              <a:buNone/>
              <a:defRPr lang="en-US" sz="1001" b="0" i="0" kern="1200" dirty="0" smtClean="0">
                <a:solidFill>
                  <a:srgbClr val="545557"/>
                </a:solidFill>
                <a:latin typeface="Segoe UI" panose="020B0502040204020203" pitchFamily="34" charset="0"/>
                <a:ea typeface="+mn-ea"/>
                <a:cs typeface="Segoe UI" panose="020B0502040204020203" pitchFamily="34" charset="0"/>
              </a:defRPr>
            </a:lvl2pPr>
            <a:lvl3pPr marL="119069" indent="-111130" algn="l" defTabSz="914414" rtl="0" eaLnBrk="1" latinLnBrk="0" hangingPunct="1">
              <a:lnSpc>
                <a:spcPct val="100000"/>
              </a:lnSpc>
              <a:spcBef>
                <a:spcPts val="300"/>
              </a:spcBef>
              <a:buChar char="•"/>
              <a:tabLst/>
              <a:defRPr lang="en-US" sz="1051" kern="1200" spc="11" dirty="0" smtClean="0">
                <a:solidFill>
                  <a:schemeClr val="tx1"/>
                </a:solidFill>
                <a:latin typeface="Segoe UI"/>
                <a:ea typeface="+mn-ea"/>
                <a:cs typeface="Segoe UI"/>
              </a:defRPr>
            </a:lvl3pPr>
            <a:lvl4pPr>
              <a:lnSpc>
                <a:spcPct val="100000"/>
              </a:lnSpc>
              <a:defRPr sz="1001" b="0" i="0"/>
            </a:lvl4pPr>
            <a:lvl5pPr>
              <a:lnSpc>
                <a:spcPct val="100000"/>
              </a:lnSpc>
              <a:defRPr sz="1001" b="0" i="0"/>
            </a:lvl5pPr>
          </a:lstStyle>
          <a:p>
            <a:pPr lvl="0"/>
            <a:r>
              <a:rPr lang="en-US"/>
              <a:t>Click to edit Master text styles</a:t>
            </a:r>
          </a:p>
        </p:txBody>
      </p:sp>
      <p:sp>
        <p:nvSpPr>
          <p:cNvPr id="6" name="Text Placeholder 2">
            <a:extLst>
              <a:ext uri="{FF2B5EF4-FFF2-40B4-BE49-F238E27FC236}">
                <a16:creationId xmlns:a16="http://schemas.microsoft.com/office/drawing/2014/main" id="{7B51E1AF-E5DC-4BF9-92A0-A740199FF5AC}"/>
              </a:ext>
            </a:extLst>
          </p:cNvPr>
          <p:cNvSpPr>
            <a:spLocks noGrp="1"/>
          </p:cNvSpPr>
          <p:nvPr>
            <p:ph type="body" sz="quarter" idx="11"/>
          </p:nvPr>
        </p:nvSpPr>
        <p:spPr>
          <a:xfrm>
            <a:off x="588964" y="2286000"/>
            <a:ext cx="2133600" cy="3983038"/>
          </a:xfrm>
          <a:prstGeom prst="rect">
            <a:avLst/>
          </a:prstGeom>
        </p:spPr>
        <p:txBody>
          <a:bodyPr>
            <a:noAutofit/>
          </a:bodyPr>
          <a:lstStyle>
            <a:lvl1pPr marL="12701" marR="5081" indent="0" algn="l" defTabSz="932789" rtl="0" eaLnBrk="1" latinLnBrk="0" hangingPunct="1">
              <a:lnSpc>
                <a:spcPct val="100000"/>
              </a:lnSpc>
              <a:spcBef>
                <a:spcPts val="0"/>
              </a:spcBef>
              <a:buFontTx/>
              <a:buNone/>
              <a:defRPr lang="en-US" sz="1801" b="1" i="0" kern="1200" cap="none" spc="-50" baseline="0" dirty="0" smtClean="0">
                <a:ln w="3175">
                  <a:noFill/>
                </a:ln>
                <a:solidFill>
                  <a:srgbClr val="231F20"/>
                </a:solidFill>
                <a:effectLst/>
                <a:latin typeface="+mj-lt"/>
                <a:ea typeface="+mn-ea"/>
                <a:cs typeface="Segoe UI Semibold" panose="020B0502040204020203" pitchFamily="34" charset="0"/>
              </a:defRPr>
            </a:lvl1pPr>
            <a:lvl2pPr marL="0" marR="60965" indent="0" algn="l" defTabSz="914414" rtl="0" eaLnBrk="1" latinLnBrk="0" hangingPunct="1">
              <a:lnSpc>
                <a:spcPct val="100000"/>
              </a:lnSpc>
              <a:spcBef>
                <a:spcPts val="601"/>
              </a:spcBef>
              <a:buNone/>
              <a:defRPr lang="en-US" sz="1001" b="0" i="0" kern="1200" spc="0" baseline="0" dirty="0">
                <a:solidFill>
                  <a:schemeClr val="tx1"/>
                </a:solidFill>
                <a:latin typeface="+mn-lt"/>
                <a:ea typeface="+mn-ea"/>
                <a:cs typeface="Segoe UI" panose="020B0502040204020203" pitchFamily="34" charset="0"/>
              </a:defRPr>
            </a:lvl2pPr>
            <a:lvl3pPr marL="119069" indent="-111130" algn="l" defTabSz="914414" rtl="0" eaLnBrk="1" latinLnBrk="0" hangingPunct="1">
              <a:lnSpc>
                <a:spcPct val="100000"/>
              </a:lnSpc>
              <a:spcBef>
                <a:spcPts val="300"/>
              </a:spcBef>
              <a:buChar char="•"/>
              <a:tabLst/>
              <a:defRPr lang="en-US" sz="1051" kern="1200" spc="11" dirty="0" smtClean="0">
                <a:solidFill>
                  <a:schemeClr val="tx1"/>
                </a:solidFill>
                <a:latin typeface="Segoe UI"/>
                <a:ea typeface="+mn-ea"/>
                <a:cs typeface="Segoe UI"/>
              </a:defRPr>
            </a:lvl3pPr>
            <a:lvl4pPr>
              <a:lnSpc>
                <a:spcPct val="100000"/>
              </a:lnSpc>
              <a:defRPr sz="1001" b="0" i="0"/>
            </a:lvl4pPr>
            <a:lvl5pPr>
              <a:lnSpc>
                <a:spcPct val="100000"/>
              </a:lnSpc>
              <a:defRPr sz="1001" b="0" i="0"/>
            </a:lvl5pPr>
          </a:lstStyle>
          <a:p>
            <a:pPr marL="0" marR="60965" lvl="0" indent="0" algn="l" defTabSz="914414" rtl="0" eaLnBrk="1" fontAlgn="auto" latinLnBrk="0" hangingPunct="1">
              <a:lnSpc>
                <a:spcPct val="100000"/>
              </a:lnSpc>
              <a:spcBef>
                <a:spcPts val="601"/>
              </a:spcBef>
              <a:spcAft>
                <a:spcPts val="0"/>
              </a:spcAft>
              <a:buClrTx/>
              <a:buSzPct val="90000"/>
              <a:buFont typeface="Wingdings" panose="05000000000000000000" pitchFamily="2" charset="2"/>
              <a:buNone/>
              <a:tabLst/>
            </a:pPr>
            <a:r>
              <a:rPr lang="en-US"/>
              <a:t>Click to edit Master text styles</a:t>
            </a:r>
          </a:p>
          <a:p>
            <a:pPr marL="0" marR="60965" lvl="1" indent="0" algn="l" defTabSz="914414" rtl="0" eaLnBrk="1" fontAlgn="auto" latinLnBrk="0" hangingPunct="1">
              <a:lnSpc>
                <a:spcPct val="100000"/>
              </a:lnSpc>
              <a:spcBef>
                <a:spcPts val="601"/>
              </a:spcBef>
              <a:spcAft>
                <a:spcPts val="0"/>
              </a:spcAft>
              <a:buClrTx/>
              <a:buSzPct val="90000"/>
              <a:buFont typeface="Wingdings" panose="05000000000000000000" pitchFamily="2" charset="2"/>
              <a:buNone/>
              <a:tabLst/>
            </a:pPr>
            <a:r>
              <a:rPr lang="en-US"/>
              <a:t>Second level</a:t>
            </a:r>
          </a:p>
        </p:txBody>
      </p:sp>
    </p:spTree>
    <p:extLst>
      <p:ext uri="{BB962C8B-B14F-4D97-AF65-F5344CB8AC3E}">
        <p14:creationId xmlns:p14="http://schemas.microsoft.com/office/powerpoint/2010/main" val="3296203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Corner Title">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C0848-B83F-4017-A1F3-DE29D519D6D9}"/>
              </a:ext>
            </a:extLst>
          </p:cNvPr>
          <p:cNvSpPr>
            <a:spLocks noGrp="1"/>
          </p:cNvSpPr>
          <p:nvPr>
            <p:ph type="title"/>
          </p:nvPr>
        </p:nvSpPr>
        <p:spPr>
          <a:xfrm>
            <a:off x="588964" y="539608"/>
            <a:ext cx="2133600" cy="355240"/>
          </a:xfrm>
        </p:spPr>
        <p:txBody>
          <a:bodyPr anchor="t">
            <a:noAutofit/>
          </a:bodyPr>
          <a:lstStyle>
            <a:lvl1pPr algn="l" defTabSz="932789" rtl="0" eaLnBrk="1" latinLnBrk="0" hangingPunct="1">
              <a:lnSpc>
                <a:spcPct val="100000"/>
              </a:lnSpc>
              <a:spcBef>
                <a:spcPts val="100"/>
              </a:spcBef>
              <a:buNone/>
              <a:defRPr lang="en-US" sz="1200" b="1" i="0" kern="1200" spc="0" baseline="0" dirty="0">
                <a:solidFill>
                  <a:schemeClr val="tx1"/>
                </a:solidFill>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19784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20" y="2141395"/>
            <a:ext cx="11339774" cy="1229567"/>
          </a:xfrm>
        </p:spPr>
        <p:txBody>
          <a:bodyPr wrap="square" lIns="0" tIns="0" rIns="0" bIns="0">
            <a:spAutoFit/>
          </a:bodyPr>
          <a:lstStyle>
            <a:lvl1pPr marL="268930" indent="-268930">
              <a:lnSpc>
                <a:spcPct val="90000"/>
              </a:lnSpc>
              <a:spcBef>
                <a:spcPts val="0"/>
              </a:spcBef>
              <a:spcAft>
                <a:spcPts val="1275"/>
              </a:spcAft>
              <a:buClr>
                <a:srgbClr val="000000"/>
              </a:buClr>
              <a:buSzPct val="77000"/>
              <a:buFont typeface="Arial" panose="020B0604020202020204" pitchFamily="34" charset="0"/>
              <a:buChar char="•"/>
              <a:defRPr sz="2549" b="0" i="0">
                <a:solidFill>
                  <a:srgbClr val="000000"/>
                </a:solidFill>
                <a:latin typeface="+mn-lt"/>
              </a:defRPr>
            </a:lvl1pPr>
            <a:lvl2pPr marL="537859" indent="-224108">
              <a:lnSpc>
                <a:spcPct val="90000"/>
              </a:lnSpc>
              <a:spcBef>
                <a:spcPts val="0"/>
              </a:spcBef>
              <a:spcAft>
                <a:spcPts val="1275"/>
              </a:spcAft>
              <a:buClr>
                <a:srgbClr val="000000"/>
              </a:buClr>
              <a:buSzPct val="77000"/>
              <a:buFont typeface="Arial" panose="020B0604020202020204" pitchFamily="34" charset="0"/>
              <a:buChar char="•"/>
              <a:defRPr sz="1961">
                <a:solidFill>
                  <a:srgbClr val="000000"/>
                </a:solidFill>
              </a:defRPr>
            </a:lvl2pPr>
            <a:lvl3pPr marL="806787" indent="-224108">
              <a:spcBef>
                <a:spcPts val="0"/>
              </a:spcBef>
              <a:spcAft>
                <a:spcPts val="1275"/>
              </a:spcAft>
              <a:buClr>
                <a:srgbClr val="000000"/>
              </a:buClr>
              <a:buSzPct val="77000"/>
              <a:buFont typeface="Arial" panose="020B0604020202020204" pitchFamily="34" charset="0"/>
              <a:buChar char="•"/>
              <a:defRPr sz="1961">
                <a:solidFill>
                  <a:srgbClr val="000000"/>
                </a:solidFill>
              </a:defRPr>
            </a:lvl3pPr>
            <a:lvl4pPr marL="672324" indent="0">
              <a:spcBef>
                <a:spcPts val="0"/>
              </a:spcBef>
              <a:spcAft>
                <a:spcPts val="1275"/>
              </a:spcAft>
              <a:buNone/>
              <a:defRPr sz="1961"/>
            </a:lvl4pPr>
            <a:lvl5pPr marL="89643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4" y="1083831"/>
            <a:ext cx="11339774" cy="353045"/>
          </a:xfrm>
        </p:spPr>
        <p:txBody>
          <a:bodyPr wrap="square" lIns="0" tIns="0" rIns="0" bIns="0">
            <a:spAutoFit/>
          </a:bodyPr>
          <a:lstStyle>
            <a:lvl1pPr marL="0" indent="0">
              <a:lnSpc>
                <a:spcPct val="90000"/>
              </a:lnSpc>
              <a:spcBef>
                <a:spcPts val="0"/>
              </a:spcBef>
              <a:spcAft>
                <a:spcPts val="1275"/>
              </a:spcAft>
              <a:buNone/>
              <a:defRPr sz="2549" b="0" i="0">
                <a:solidFill>
                  <a:srgbClr val="000000"/>
                </a:solidFill>
                <a:latin typeface="+mn-lt"/>
              </a:defRPr>
            </a:lvl1pPr>
            <a:lvl2pPr marL="224108" indent="0">
              <a:lnSpc>
                <a:spcPct val="90000"/>
              </a:lnSpc>
              <a:spcBef>
                <a:spcPts val="0"/>
              </a:spcBef>
              <a:spcAft>
                <a:spcPts val="1275"/>
              </a:spcAft>
              <a:buNone/>
              <a:defRPr sz="1961">
                <a:solidFill>
                  <a:schemeClr val="tx2"/>
                </a:solidFill>
              </a:defRPr>
            </a:lvl2pPr>
            <a:lvl3pPr marL="448217" indent="0">
              <a:spcBef>
                <a:spcPts val="0"/>
              </a:spcBef>
              <a:spcAft>
                <a:spcPts val="1275"/>
              </a:spcAft>
              <a:buNone/>
              <a:defRPr sz="1961"/>
            </a:lvl3pPr>
            <a:lvl4pPr marL="672324" indent="0">
              <a:spcBef>
                <a:spcPts val="0"/>
              </a:spcBef>
              <a:spcAft>
                <a:spcPts val="1275"/>
              </a:spcAft>
              <a:buNone/>
              <a:defRPr sz="1961"/>
            </a:lvl4pPr>
            <a:lvl5pPr marL="896430" indent="0">
              <a:buNone/>
              <a:defRPr/>
            </a:lvl5pPr>
          </a:lstStyle>
          <a:p>
            <a:pPr lvl="0"/>
            <a:r>
              <a:rPr lang="en-US"/>
              <a:t>Subtitle Segoe UI 26pt</a:t>
            </a:r>
          </a:p>
        </p:txBody>
      </p:sp>
    </p:spTree>
    <p:extLst>
      <p:ext uri="{BB962C8B-B14F-4D97-AF65-F5344CB8AC3E}">
        <p14:creationId xmlns:p14="http://schemas.microsoft.com/office/powerpoint/2010/main" val="153746191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81CA9D-7835-49E2-8389-42EA4C84C441}"/>
              </a:ext>
              <a:ext uri="{C183D7F6-B498-43B3-948B-1728B52AA6E4}">
                <adec:decorative xmlns:adec="http://schemas.microsoft.com/office/drawing/2017/decorative" val="1"/>
              </a:ext>
            </a:extLst>
          </p:cNvPr>
          <p:cNvSpPr/>
          <p:nvPr userDrawn="1"/>
        </p:nvSpPr>
        <p:spPr bwMode="auto">
          <a:xfrm>
            <a:off x="228605" y="228600"/>
            <a:ext cx="11734800" cy="640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7A191CEA-77BD-49F6-B391-75D33AEB22CC}"/>
              </a:ext>
            </a:extLst>
          </p:cNvPr>
          <p:cNvSpPr>
            <a:spLocks noGrp="1"/>
          </p:cNvSpPr>
          <p:nvPr>
            <p:ph type="title" hasCustomPrompt="1"/>
          </p:nvPr>
        </p:nvSpPr>
        <p:spPr>
          <a:xfrm>
            <a:off x="3771901" y="4180702"/>
            <a:ext cx="7837488" cy="553998"/>
          </a:xfrm>
        </p:spPr>
        <p:txBody>
          <a:bodyPr anchor="ctr"/>
          <a:lstStyle>
            <a:lvl1pPr>
              <a:defRPr>
                <a:solidFill>
                  <a:schemeClr val="tx1"/>
                </a:solidFill>
              </a:defRPr>
            </a:lvl1pPr>
          </a:lstStyle>
          <a:p>
            <a:r>
              <a:rPr lang="en-US"/>
              <a:t>Appendix</a:t>
            </a:r>
          </a:p>
        </p:txBody>
      </p:sp>
      <p:sp>
        <p:nvSpPr>
          <p:cNvPr id="6" name="object 5" descr="Yellow-blue MIS Identity bar">
            <a:extLst>
              <a:ext uri="{FF2B5EF4-FFF2-40B4-BE49-F238E27FC236}">
                <a16:creationId xmlns:a16="http://schemas.microsoft.com/office/drawing/2014/main" id="{1A239110-42FC-481C-AD47-9CE35AD0FF13}"/>
              </a:ext>
              <a:ext uri="{C183D7F6-B498-43B3-948B-1728B52AA6E4}">
                <adec:decorative xmlns:adec="http://schemas.microsoft.com/office/drawing/2017/decorative" val="0"/>
              </a:ext>
            </a:extLst>
          </p:cNvPr>
          <p:cNvSpPr/>
          <p:nvPr userDrawn="1"/>
        </p:nvSpPr>
        <p:spPr>
          <a:xfrm>
            <a:off x="228605" y="4343400"/>
            <a:ext cx="32404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257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gnoff/End slide">
    <p:bg>
      <p:bgPr>
        <a:solidFill>
          <a:schemeClr val="bg1"/>
        </a:solidFill>
        <a:effectLst/>
      </p:bgPr>
    </p:bg>
    <p:spTree>
      <p:nvGrpSpPr>
        <p:cNvPr id="1" name=""/>
        <p:cNvGrpSpPr/>
        <p:nvPr/>
      </p:nvGrpSpPr>
      <p:grpSpPr>
        <a:xfrm>
          <a:off x="0" y="0"/>
          <a:ext cx="0" cy="0"/>
          <a:chOff x="0" y="0"/>
          <a:chExt cx="0" cy="0"/>
        </a:xfrm>
      </p:grpSpPr>
      <p:sp>
        <p:nvSpPr>
          <p:cNvPr id="4" name="object 5" descr="Yellow-blue MIS Identity bar">
            <a:extLst>
              <a:ext uri="{FF2B5EF4-FFF2-40B4-BE49-F238E27FC236}">
                <a16:creationId xmlns:a16="http://schemas.microsoft.com/office/drawing/2014/main" id="{92BDD4B9-E334-4900-B16D-E2D4D72C2DC3}"/>
              </a:ext>
            </a:extLst>
          </p:cNvPr>
          <p:cNvSpPr/>
          <p:nvPr userDrawn="1"/>
        </p:nvSpPr>
        <p:spPr>
          <a:xfrm>
            <a:off x="0" y="3315973"/>
            <a:ext cx="3106265"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object 3">
            <a:extLst>
              <a:ext uri="{FF2B5EF4-FFF2-40B4-BE49-F238E27FC236}">
                <a16:creationId xmlns:a16="http://schemas.microsoft.com/office/drawing/2014/main" id="{90F90DB9-E667-415E-814E-7F40975793E4}"/>
              </a:ext>
            </a:extLst>
          </p:cNvPr>
          <p:cNvSpPr txBox="1"/>
          <p:nvPr userDrawn="1"/>
        </p:nvSpPr>
        <p:spPr>
          <a:xfrm>
            <a:off x="3323568" y="3146411"/>
            <a:ext cx="1141753" cy="567720"/>
          </a:xfrm>
          <a:prstGeom prst="rect">
            <a:avLst/>
          </a:prstGeom>
        </p:spPr>
        <p:txBody>
          <a:bodyPr vert="horz" wrap="square" lIns="0" tIns="13335" rIns="0" bIns="0" rtlCol="0" anchor="ctr">
            <a:spAutoFit/>
          </a:bodyPr>
          <a:lstStyle/>
          <a:p>
            <a:pPr marL="12701" marR="0" lvl="0" indent="0" algn="l" defTabSz="914444" rtl="0" eaLnBrk="1" fontAlgn="auto" latinLnBrk="0" hangingPunct="1">
              <a:lnSpc>
                <a:spcPct val="100000"/>
              </a:lnSpc>
              <a:spcBef>
                <a:spcPts val="105"/>
              </a:spcBef>
              <a:spcAft>
                <a:spcPts val="0"/>
              </a:spcAft>
              <a:buClrTx/>
              <a:buSzTx/>
              <a:buFontTx/>
              <a:buNone/>
              <a:tabLst/>
              <a:defRPr/>
            </a:pPr>
            <a:r>
              <a:rPr kumimoji="0" sz="1801" b="1" i="0" u="none" strike="noStrike" kern="1200" cap="none" spc="11"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Industry</a:t>
            </a:r>
            <a:r>
              <a:rPr kumimoji="0" sz="1801" b="1" i="0" u="none" strike="noStrike" kern="1200" cap="none" spc="-3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sz="1801"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Solutions</a:t>
            </a:r>
          </a:p>
        </p:txBody>
      </p:sp>
      <p:sp>
        <p:nvSpPr>
          <p:cNvPr id="7" name="Text Placeholder 3">
            <a:extLst>
              <a:ext uri="{FF2B5EF4-FFF2-40B4-BE49-F238E27FC236}">
                <a16:creationId xmlns:a16="http://schemas.microsoft.com/office/drawing/2014/main" id="{F19A3AE6-CBA5-42D3-95E6-85945EA758A5}"/>
              </a:ext>
            </a:extLst>
          </p:cNvPr>
          <p:cNvSpPr>
            <a:spLocks noGrp="1"/>
          </p:cNvSpPr>
          <p:nvPr>
            <p:ph type="body" sz="quarter" idx="10"/>
          </p:nvPr>
        </p:nvSpPr>
        <p:spPr>
          <a:xfrm>
            <a:off x="4838707" y="3245546"/>
            <a:ext cx="3581399" cy="369460"/>
          </a:xfrm>
          <a:prstGeom prst="rect">
            <a:avLst/>
          </a:prstGeom>
        </p:spPr>
        <p:txBody>
          <a:bodyPr anchor="ctr"/>
          <a:lstStyle>
            <a:lvl1pPr marL="0" indent="0">
              <a:buNone/>
              <a:defRPr sz="180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3">
            <a:extLst>
              <a:ext uri="{FF2B5EF4-FFF2-40B4-BE49-F238E27FC236}">
                <a16:creationId xmlns:a16="http://schemas.microsoft.com/office/drawing/2014/main" id="{038C6C32-01F7-4A78-9881-963FF0E5F5B6}"/>
              </a:ext>
            </a:extLst>
          </p:cNvPr>
          <p:cNvSpPr>
            <a:spLocks noGrp="1"/>
          </p:cNvSpPr>
          <p:nvPr>
            <p:ph type="body" sz="quarter" idx="11" hasCustomPrompt="1"/>
          </p:nvPr>
        </p:nvSpPr>
        <p:spPr>
          <a:xfrm>
            <a:off x="3323568" y="4335867"/>
            <a:ext cx="1515132" cy="307905"/>
          </a:xfrm>
          <a:prstGeom prst="rect">
            <a:avLst/>
          </a:prstGeom>
        </p:spPr>
        <p:txBody>
          <a:bodyPr anchor="ctr"/>
          <a:lstStyle>
            <a:lvl1pPr marL="0" indent="0">
              <a:buNone/>
              <a:defRPr sz="140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pic>
        <p:nvPicPr>
          <p:cNvPr id="9" name="object 4" descr="Microsoft logo white text version">
            <a:extLst>
              <a:ext uri="{FF2B5EF4-FFF2-40B4-BE49-F238E27FC236}">
                <a16:creationId xmlns:a16="http://schemas.microsoft.com/office/drawing/2014/main" id="{85F11A73-4DFF-4ED3-9FC4-F13296D8A2FA}"/>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8831987" y="2710383"/>
            <a:ext cx="2979012" cy="1439780"/>
          </a:xfrm>
          <a:prstGeom prst="rect">
            <a:avLst/>
          </a:prstGeom>
        </p:spPr>
      </p:pic>
      <p:sp>
        <p:nvSpPr>
          <p:cNvPr id="10" name="Text Box 3" descr="This is a copyright notice that should be included on the final slide">
            <a:extLst>
              <a:ext uri="{FF2B5EF4-FFF2-40B4-BE49-F238E27FC236}">
                <a16:creationId xmlns:a16="http://schemas.microsoft.com/office/drawing/2014/main" id="{A6CA8B72-1BB1-41DB-AD03-501022BBB292}"/>
              </a:ext>
            </a:extLst>
          </p:cNvPr>
          <p:cNvSpPr txBox="1">
            <a:spLocks noChangeArrowheads="1"/>
          </p:cNvSpPr>
          <p:nvPr userDrawn="1"/>
        </p:nvSpPr>
        <p:spPr bwMode="blackWhite">
          <a:xfrm>
            <a:off x="584200" y="6161319"/>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33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21216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7" cy="233410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269042"/>
            <a:ext cx="12192002"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76442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only 1">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5" y="457200"/>
            <a:ext cx="11430000" cy="553998"/>
          </a:xfrm>
        </p:spPr>
        <p:txBody>
          <a:bodyPr anchor="t"/>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7" name="Freeform: Shape 6">
            <a:extLst>
              <a:ext uri="{FF2B5EF4-FFF2-40B4-BE49-F238E27FC236}">
                <a16:creationId xmlns:a16="http://schemas.microsoft.com/office/drawing/2014/main" id="{12459C84-37BE-4847-8FEC-294FA2757DD2}"/>
              </a:ext>
              <a:ext uri="{C183D7F6-B498-43B3-948B-1728B52AA6E4}">
                <adec:decorative xmlns:adec="http://schemas.microsoft.com/office/drawing/2017/decorative" val="1"/>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6196470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5" y="585788"/>
            <a:ext cx="1366441" cy="292608"/>
          </a:xfrm>
          <a:prstGeom prst="rect">
            <a:avLst/>
          </a:prstGeom>
        </p:spPr>
      </p:pic>
      <p:sp>
        <p:nvSpPr>
          <p:cNvPr id="9" name="Title 1"/>
          <p:cNvSpPr>
            <a:spLocks noGrp="1"/>
          </p:cNvSpPr>
          <p:nvPr>
            <p:ph type="title" hasCustomPrompt="1"/>
          </p:nvPr>
        </p:nvSpPr>
        <p:spPr>
          <a:xfrm>
            <a:off x="584201" y="2425781"/>
            <a:ext cx="4572000" cy="1107996"/>
          </a:xfrm>
          <a:noFill/>
        </p:spPr>
        <p:txBody>
          <a:bodyPr lIns="0" tIns="0" rIns="0" bIns="0" anchor="b" anchorCtr="0">
            <a:spAutoFit/>
          </a:bodyPr>
          <a:lstStyle>
            <a:lvl1pPr>
              <a:defRPr sz="3600"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09049" y="1650981"/>
            <a:ext cx="5507904" cy="3556040"/>
          </a:xfrm>
          <a:prstGeom prst="rect">
            <a:avLst/>
          </a:prstGeom>
        </p:spPr>
      </p:pic>
    </p:spTree>
    <p:extLst>
      <p:ext uri="{BB962C8B-B14F-4D97-AF65-F5344CB8AC3E}">
        <p14:creationId xmlns:p14="http://schemas.microsoft.com/office/powerpoint/2010/main" val="144426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7" y="2425542"/>
            <a:ext cx="4167886"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5" y="585788"/>
            <a:ext cx="1366441"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4" y="3"/>
            <a:ext cx="6865938" cy="68659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09049" y="1650981"/>
            <a:ext cx="5507904" cy="3556040"/>
          </a:xfrm>
          <a:prstGeom prst="rect">
            <a:avLst/>
          </a:prstGeom>
        </p:spPr>
      </p:pic>
    </p:spTree>
    <p:extLst>
      <p:ext uri="{BB962C8B-B14F-4D97-AF65-F5344CB8AC3E}">
        <p14:creationId xmlns:p14="http://schemas.microsoft.com/office/powerpoint/2010/main" val="175316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334004"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9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5" y="585788"/>
            <a:ext cx="1366441"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7" y="2425542"/>
            <a:ext cx="4167886"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09049" y="1650981"/>
            <a:ext cx="5507904" cy="3556040"/>
          </a:xfrm>
          <a:prstGeom prst="rect">
            <a:avLst/>
          </a:prstGeom>
        </p:spPr>
      </p:pic>
    </p:spTree>
    <p:extLst>
      <p:ext uri="{BB962C8B-B14F-4D97-AF65-F5344CB8AC3E}">
        <p14:creationId xmlns:p14="http://schemas.microsoft.com/office/powerpoint/2010/main" val="25878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5" y="585788"/>
            <a:ext cx="1366441" cy="292608"/>
          </a:xfrm>
          <a:prstGeom prst="rect">
            <a:avLst/>
          </a:prstGeom>
        </p:spPr>
      </p:pic>
      <p:sp>
        <p:nvSpPr>
          <p:cNvPr id="9" name="Title 1"/>
          <p:cNvSpPr>
            <a:spLocks noGrp="1"/>
          </p:cNvSpPr>
          <p:nvPr>
            <p:ph type="title" hasCustomPrompt="1"/>
          </p:nvPr>
        </p:nvSpPr>
        <p:spPr>
          <a:xfrm>
            <a:off x="584201" y="2979779"/>
            <a:ext cx="9144000" cy="553998"/>
          </a:xfrm>
          <a:noFill/>
        </p:spPr>
        <p:txBody>
          <a:bodyPr lIns="0" tIns="0" rIns="0" bIns="0" anchor="b" anchorCtr="0">
            <a:spAutoFit/>
          </a:bodyPr>
          <a:lstStyle>
            <a:lvl1pPr>
              <a:defRPr sz="3600"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64706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3"/>
            <a:ext cx="11018521" cy="1613006"/>
          </a:xfrm>
        </p:spPr>
        <p:txBody>
          <a:bodyPr wrap="square">
            <a:spAutoFit/>
          </a:bodyPr>
          <a:lstStyle>
            <a:lvl1pPr marL="0" indent="0">
              <a:buNone/>
              <a:defRPr/>
            </a:lvl1pPr>
            <a:lvl2pPr marL="228606" indent="0">
              <a:buNone/>
              <a:defRPr/>
            </a:lvl2pPr>
            <a:lvl3pPr marL="457212" indent="0">
              <a:buNone/>
              <a:defRPr/>
            </a:lvl3pPr>
            <a:lvl4pPr marL="685819" indent="0">
              <a:buNone/>
              <a:defRPr/>
            </a:lvl4pPr>
            <a:lvl5pPr marL="914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28182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199" y="1435500"/>
            <a:ext cx="11018521" cy="16130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487566"/>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9F04-6659-4FB6-870F-3AD452394AB1}"/>
              </a:ext>
            </a:extLst>
          </p:cNvPr>
          <p:cNvSpPr>
            <a:spLocks noGrp="1"/>
          </p:cNvSpPr>
          <p:nvPr>
            <p:ph type="title"/>
          </p:nvPr>
        </p:nvSpPr>
        <p:spPr/>
        <p:txBody>
          <a:bodyPr/>
          <a:lstStyle/>
          <a:p>
            <a:r>
              <a:rPr lang="en-US"/>
              <a:t>Click to edit Master title style</a:t>
            </a:r>
          </a:p>
        </p:txBody>
      </p:sp>
      <p:sp>
        <p:nvSpPr>
          <p:cNvPr id="4" name="Picture Placeholder 3">
            <a:extLst>
              <a:ext uri="{C183D7F6-B498-43B3-948B-1728B52AA6E4}">
                <adec:decorative xmlns:adec="http://schemas.microsoft.com/office/drawing/2017/decorative" val="1"/>
              </a:ext>
            </a:extLst>
          </p:cNvPr>
          <p:cNvSpPr>
            <a:spLocks noGrp="1"/>
          </p:cNvSpPr>
          <p:nvPr>
            <p:ph type="pic" sz="quarter" idx="10" hasCustomPrompt="1"/>
          </p:nvPr>
        </p:nvSpPr>
        <p:spPr>
          <a:xfrm>
            <a:off x="6209611" y="0"/>
            <a:ext cx="598238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5" y="2145845"/>
            <a:ext cx="5555964" cy="2573509"/>
          </a:xfrm>
        </p:spPr>
        <p:txBody>
          <a:bodyPr wrap="square" lIns="0" tIns="0" rIns="0" bIns="0">
            <a:noAutofit/>
          </a:bodyPr>
          <a:lstStyle>
            <a:lvl1pPr marL="0" marR="0" indent="0" algn="l" defTabSz="914414"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108" marR="0" indent="0" algn="l" defTabSz="91441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17" indent="0">
              <a:buNone/>
              <a:defRPr/>
            </a:lvl3pPr>
            <a:lvl4pPr marL="672324" indent="0">
              <a:buNone/>
              <a:defRPr/>
            </a:lvl4pPr>
            <a:lvl5pPr marL="896430"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86EC9CEE-D45E-4B7C-B954-E33C7D27C48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662"/>
          <a:stretch/>
        </p:blipFill>
        <p:spPr>
          <a:xfrm rot="16200000">
            <a:off x="2711293" y="-2711313"/>
            <a:ext cx="6858000" cy="12280626"/>
          </a:xfrm>
          <a:prstGeom prst="rect">
            <a:avLst/>
          </a:prstGeom>
          <a:noFill/>
        </p:spPr>
      </p:pic>
      <p:sp>
        <p:nvSpPr>
          <p:cNvPr id="8" name="Rectangle 7">
            <a:extLst>
              <a:ext uri="{FF2B5EF4-FFF2-40B4-BE49-F238E27FC236}">
                <a16:creationId xmlns:a16="http://schemas.microsoft.com/office/drawing/2014/main" id="{43ED49D7-ADB5-403C-AD93-3F2732A1E336}"/>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gradFill flip="none" rotWithShape="1">
            <a:gsLst>
              <a:gs pos="54000">
                <a:schemeClr val="tx1">
                  <a:alpha val="68000"/>
                </a:schemeClr>
              </a:gs>
              <a:gs pos="90000">
                <a:schemeClr val="tx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B360FAC1-6E57-4B8B-A664-F2446EA084C0}"/>
              </a:ext>
              <a:ext uri="{C183D7F6-B498-43B3-948B-1728B52AA6E4}">
                <adec:decorative xmlns:adec="http://schemas.microsoft.com/office/drawing/2017/decorative" val="1"/>
              </a:ext>
            </a:extLst>
          </p:cNvPr>
          <p:cNvSpPr/>
          <p:nvPr userDrawn="1"/>
        </p:nvSpPr>
        <p:spPr bwMode="auto">
          <a:xfrm>
            <a:off x="0" y="4759573"/>
            <a:ext cx="12192000" cy="946283"/>
          </a:xfrm>
          <a:prstGeom prst="rect">
            <a:avLst/>
          </a:prstGeom>
          <a:solidFill>
            <a:schemeClr val="tx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66286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5" y="1435103"/>
            <a:ext cx="5212080" cy="1613006"/>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5" indent="0">
              <a:buFont typeface="Wingdings" panose="05000000000000000000" pitchFamily="2" charset="2"/>
              <a:buNone/>
              <a:defRPr sz="2000" b="0"/>
            </a:lvl2pPr>
            <a:lvl3pPr marL="450862" indent="0">
              <a:buFont typeface="Wingdings" panose="05000000000000000000" pitchFamily="2" charset="2"/>
              <a:buNone/>
              <a:tabLst/>
              <a:defRPr sz="1600" b="0"/>
            </a:lvl3pPr>
            <a:lvl4pPr marL="652477" indent="0">
              <a:buFont typeface="Wingdings" panose="05000000000000000000" pitchFamily="2" charset="2"/>
              <a:buNone/>
              <a:defRPr sz="1401" b="0"/>
            </a:lvl4pPr>
            <a:lvl5pPr marL="854095" indent="0">
              <a:buFont typeface="Wingdings" panose="05000000000000000000" pitchFamily="2" charset="2"/>
              <a:buNone/>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3"/>
            <a:ext cx="5212080" cy="1613006"/>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5" indent="0">
              <a:buFont typeface="Wingdings" panose="05000000000000000000" pitchFamily="2" charset="2"/>
              <a:buNone/>
              <a:defRPr sz="2000" b="0"/>
            </a:lvl2pPr>
            <a:lvl3pPr marL="450862" indent="0">
              <a:buFont typeface="Wingdings" panose="05000000000000000000" pitchFamily="2" charset="2"/>
              <a:buNone/>
              <a:tabLst/>
              <a:defRPr sz="1600" b="0"/>
            </a:lvl3pPr>
            <a:lvl4pPr marL="652477" indent="0">
              <a:buFont typeface="Wingdings" panose="05000000000000000000" pitchFamily="2" charset="2"/>
              <a:buNone/>
              <a:defRPr sz="1401" b="0"/>
            </a:lvl4pPr>
            <a:lvl5pPr marL="854095" indent="0">
              <a:buFont typeface="Wingdings" panose="05000000000000000000" pitchFamily="2" charset="2"/>
              <a:buNone/>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94739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5" y="1437482"/>
            <a:ext cx="5212080" cy="1613006"/>
          </a:xfrm>
        </p:spPr>
        <p:txBody>
          <a:bodyPr wrap="square">
            <a:spAutoFit/>
          </a:bodyPr>
          <a:lstStyle>
            <a:lvl1pPr marL="231781" indent="-231781">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8" indent="-171455">
              <a:buFont typeface="Wingdings" panose="05000000000000000000" pitchFamily="2" charset="2"/>
              <a:buChar char=""/>
              <a:defRPr sz="2000" b="0"/>
            </a:lvl2pPr>
            <a:lvl3pPr marL="639779" indent="-188918">
              <a:buFont typeface="Wingdings" panose="05000000000000000000" pitchFamily="2" charset="2"/>
              <a:buChar char=""/>
              <a:tabLst/>
              <a:defRPr sz="1600" b="0"/>
            </a:lvl3pPr>
            <a:lvl4pPr marL="828695" indent="-176218">
              <a:buFont typeface="Wingdings" panose="05000000000000000000" pitchFamily="2" charset="2"/>
              <a:buChar char=""/>
              <a:defRPr sz="1401" b="0"/>
            </a:lvl4pPr>
            <a:lvl5pPr marL="1023964" indent="-169866">
              <a:buFont typeface="Wingdings" panose="05000000000000000000" pitchFamily="2" charset="2"/>
              <a:buChar char=""/>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7" y="1437482"/>
            <a:ext cx="5212080" cy="1613006"/>
          </a:xfrm>
        </p:spPr>
        <p:txBody>
          <a:bodyPr wrap="square">
            <a:spAutoFit/>
          </a:bodyPr>
          <a:lstStyle>
            <a:lvl1pPr marL="231781" indent="-231781">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8" indent="-171455">
              <a:buFont typeface="Wingdings" panose="05000000000000000000" pitchFamily="2" charset="2"/>
              <a:buChar char=""/>
              <a:defRPr sz="2000" b="0"/>
            </a:lvl2pPr>
            <a:lvl3pPr marL="639779" indent="-188918">
              <a:buFont typeface="Wingdings" panose="05000000000000000000" pitchFamily="2" charset="2"/>
              <a:buChar char=""/>
              <a:tabLst/>
              <a:defRPr sz="1600" b="0"/>
            </a:lvl3pPr>
            <a:lvl4pPr marL="828695" indent="-176218">
              <a:buFont typeface="Wingdings" panose="05000000000000000000" pitchFamily="2" charset="2"/>
              <a:buChar char=""/>
              <a:defRPr sz="1401" b="0"/>
            </a:lvl4pPr>
            <a:lvl5pPr marL="1023964" indent="-169866">
              <a:buFont typeface="Wingdings" panose="05000000000000000000" pitchFamily="2" charset="2"/>
              <a:buChar char=""/>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0108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3585295"/>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486731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20"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97363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66" rtl="0" eaLnBrk="1" latinLnBrk="0" hangingPunct="1">
              <a:lnSpc>
                <a:spcPct val="90000"/>
              </a:lnSpc>
              <a:spcBef>
                <a:spcPct val="0"/>
              </a:spcBef>
              <a:buNone/>
              <a:defRPr lang="en-US" sz="3600" b="0" kern="1200" cap="none" spc="-5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22936" y="4405472"/>
            <a:ext cx="2886459" cy="1863571"/>
          </a:xfrm>
          <a:prstGeom prst="rect">
            <a:avLst/>
          </a:prstGeom>
        </p:spPr>
      </p:pic>
    </p:spTree>
    <p:extLst>
      <p:ext uri="{BB962C8B-B14F-4D97-AF65-F5344CB8AC3E}">
        <p14:creationId xmlns:p14="http://schemas.microsoft.com/office/powerpoint/2010/main" val="3790602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66" rtl="0" eaLnBrk="1" latinLnBrk="0" hangingPunct="1">
              <a:lnSpc>
                <a:spcPct val="90000"/>
              </a:lnSpc>
              <a:spcBef>
                <a:spcPct val="0"/>
              </a:spcBef>
              <a:buNone/>
              <a:defRPr lang="en-US" sz="3600" b="0" kern="1200" cap="none" spc="-5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40302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2"/>
            <a:ext cx="9144000" cy="498598"/>
          </a:xfrm>
          <a:noFill/>
        </p:spPr>
        <p:txBody>
          <a:bodyPr lIns="0" tIns="0" rIns="0" bIns="0" anchor="b" anchorCtr="0">
            <a:spAutoFit/>
          </a:bodyPr>
          <a:lstStyle>
            <a:lvl1pPr algn="l" defTabSz="932766" rtl="0" eaLnBrk="1" latinLnBrk="0" hangingPunct="1">
              <a:lnSpc>
                <a:spcPct val="90000"/>
              </a:lnSpc>
              <a:spcBef>
                <a:spcPct val="0"/>
              </a:spcBef>
              <a:buNone/>
              <a:defRPr lang="en-US" sz="3600" b="0" kern="1200" cap="none" spc="-5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22936" y="4405472"/>
            <a:ext cx="2886459" cy="1863571"/>
          </a:xfrm>
          <a:prstGeom prst="rect">
            <a:avLst/>
          </a:prstGeom>
        </p:spPr>
      </p:pic>
    </p:spTree>
    <p:extLst>
      <p:ext uri="{BB962C8B-B14F-4D97-AF65-F5344CB8AC3E}">
        <p14:creationId xmlns:p14="http://schemas.microsoft.com/office/powerpoint/2010/main" val="3839323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2"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2"/>
            <a:ext cx="9144000" cy="498598"/>
          </a:xfrm>
          <a:noFill/>
        </p:spPr>
        <p:txBody>
          <a:bodyPr lIns="0" tIns="0" rIns="0" bIns="0" anchor="b" anchorCtr="0">
            <a:spAutoFit/>
          </a:bodyPr>
          <a:lstStyle>
            <a:lvl1pPr algn="l" defTabSz="932766" rtl="0" eaLnBrk="1" latinLnBrk="0" hangingPunct="1">
              <a:lnSpc>
                <a:spcPct val="90000"/>
              </a:lnSpc>
              <a:spcBef>
                <a:spcPct val="0"/>
              </a:spcBef>
              <a:buNone/>
              <a:defRPr lang="en-US" sz="3600" b="0" kern="1200" cap="none" spc="-5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0164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2"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2"/>
            <a:ext cx="9144000" cy="498598"/>
          </a:xfrm>
          <a:noFill/>
        </p:spPr>
        <p:txBody>
          <a:bodyPr lIns="0" tIns="0" rIns="0" bIns="0" anchor="b" anchorCtr="0">
            <a:spAutoFit/>
          </a:bodyPr>
          <a:lstStyle>
            <a:lvl1pPr algn="l" defTabSz="932766" rtl="0" eaLnBrk="1" latinLnBrk="0" hangingPunct="1">
              <a:lnSpc>
                <a:spcPct val="90000"/>
              </a:lnSpc>
              <a:spcBef>
                <a:spcPct val="0"/>
              </a:spcBef>
              <a:buNone/>
              <a:defRPr lang="en-US" sz="3600" b="0" kern="1200" cap="none" spc="-5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22936" y="4405472"/>
            <a:ext cx="2886459" cy="1863571"/>
          </a:xfrm>
          <a:prstGeom prst="rect">
            <a:avLst/>
          </a:prstGeom>
        </p:spPr>
      </p:pic>
    </p:spTree>
    <p:extLst>
      <p:ext uri="{BB962C8B-B14F-4D97-AF65-F5344CB8AC3E}">
        <p14:creationId xmlns:p14="http://schemas.microsoft.com/office/powerpoint/2010/main" val="207092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6"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31" y="1184319"/>
            <a:ext cx="7477989" cy="3535032"/>
          </a:xfrm>
          <a:noFill/>
        </p:spPr>
        <p:txBody>
          <a:bodyPr vert="horz" wrap="square" lIns="0" tIns="0" rIns="0" bIns="0" rtlCol="0" anchor="t" anchorCtr="0">
            <a:noAutofit/>
          </a:bodyPr>
          <a:lstStyle>
            <a:lvl1pPr>
              <a:lnSpc>
                <a:spcPct val="90000"/>
              </a:lnSpc>
              <a:defRPr lang="en-US" sz="5294" spc="-148"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653786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2"/>
            <a:ext cx="9144000" cy="498598"/>
          </a:xfrm>
          <a:noFill/>
        </p:spPr>
        <p:txBody>
          <a:bodyPr lIns="0" tIns="0" rIns="0" bIns="0" anchor="b" anchorCtr="0">
            <a:spAutoFit/>
          </a:bodyPr>
          <a:lstStyle>
            <a:lvl1pPr algn="l" defTabSz="932766" rtl="0" eaLnBrk="1" latinLnBrk="0" hangingPunct="1">
              <a:lnSpc>
                <a:spcPct val="90000"/>
              </a:lnSpc>
              <a:spcBef>
                <a:spcPct val="0"/>
              </a:spcBef>
              <a:buNone/>
              <a:defRPr lang="en-US" sz="3600" b="0" kern="1200" cap="none" spc="-5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884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379204"/>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6309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4"/>
            <a:ext cx="11018521" cy="190847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64"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23"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83" indent="0">
              <a:buNone/>
              <a:defRPr sz="180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24" indent="0">
              <a:buNone/>
              <a:defRPr sz="180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4922236"/>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7" y="6161320"/>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1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5" y="585788"/>
            <a:ext cx="1366441" cy="292608"/>
          </a:xfrm>
          <a:prstGeom prst="rect">
            <a:avLst/>
          </a:prstGeom>
        </p:spPr>
      </p:pic>
    </p:spTree>
    <p:extLst>
      <p:ext uri="{BB962C8B-B14F-4D97-AF65-F5344CB8AC3E}">
        <p14:creationId xmlns:p14="http://schemas.microsoft.com/office/powerpoint/2010/main" val="3313296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7" y="1436691"/>
            <a:ext cx="11018839" cy="2216119"/>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269043"/>
            <a:ext cx="12192002"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651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9"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6" y="2309817"/>
            <a:ext cx="7253289" cy="430887"/>
          </a:xfrm>
        </p:spPr>
        <p:txBody>
          <a:bodyPr anchor="t"/>
          <a:lstStyle>
            <a:lvl1pPr marL="231781" indent="-231781">
              <a:spcAft>
                <a:spcPts val="601"/>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9"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983350"/>
      </p:ext>
    </p:extLst>
  </p:cSld>
  <p:clrMapOvr>
    <a:masterClrMapping/>
  </p:clrMapOvr>
  <p:transition>
    <p:fade/>
  </p:transition>
  <p:extLst>
    <p:ext uri="{DCECCB84-F9BA-43D5-87BE-67443E8EF086}">
      <p15:sldGuideLst xmlns:p15="http://schemas.microsoft.com/office/powerpoint/2012/main">
        <p15:guide id="13" pos="2745" userDrawn="1">
          <p15:clr>
            <a:srgbClr val="5ACBF0"/>
          </p15:clr>
        </p15:guide>
        <p15:guide id="29" orient="horz" pos="1272" userDrawn="1">
          <p15:clr>
            <a:srgbClr val="5ACBF0"/>
          </p15:clr>
        </p15:guide>
        <p15:guide id="30" pos="2377" userDrawn="1">
          <p15:clr>
            <a:srgbClr val="5ACBF0"/>
          </p15:clr>
        </p15:guide>
        <p15:guide id="32" orient="horz" pos="1455"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7" y="404778"/>
            <a:ext cx="11336039" cy="758023"/>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1710921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4102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08" userDrawn="1">
          <p15:clr>
            <a:srgbClr val="F26B43"/>
          </p15:clr>
        </p15:guide>
        <p15:guide id="3" orient="horz" pos="488" userDrawn="1">
          <p15:clr>
            <a:srgbClr val="F26B43"/>
          </p15:clr>
        </p15:guide>
        <p15:guide id="4" pos="4112" userDrawn="1">
          <p15:clr>
            <a:srgbClr val="F26B43"/>
          </p15:clr>
        </p15:guide>
        <p15:guide id="5" orient="horz" pos="5268" userDrawn="1">
          <p15:clr>
            <a:srgbClr val="F26B43"/>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Custom Photo">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93DA0CF-7C94-974B-B534-D5950EAA6B11}"/>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312227 h 6858000"/>
              <a:gd name="connsiteX3" fmla="*/ 6096001 w 12192000"/>
              <a:gd name="connsiteY3" fmla="*/ 3312227 h 6858000"/>
              <a:gd name="connsiteX4" fmla="*/ 6096001 w 12192000"/>
              <a:gd name="connsiteY4" fmla="*/ 3540827 h 6858000"/>
              <a:gd name="connsiteX5" fmla="*/ 12192000 w 12192000"/>
              <a:gd name="connsiteY5" fmla="*/ 3540827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3312227"/>
                </a:lnTo>
                <a:lnTo>
                  <a:pt x="6096001" y="3312227"/>
                </a:lnTo>
                <a:lnTo>
                  <a:pt x="6096001" y="3540827"/>
                </a:lnTo>
                <a:lnTo>
                  <a:pt x="12192000" y="3540827"/>
                </a:lnTo>
                <a:lnTo>
                  <a:pt x="12192000" y="6858000"/>
                </a:lnTo>
                <a:lnTo>
                  <a:pt x="0" y="6858000"/>
                </a:lnTo>
                <a:close/>
              </a:path>
            </a:pathLst>
          </a:custGeom>
          <a:solidFill>
            <a:schemeClr val="tx1">
              <a:lumMod val="85000"/>
            </a:schemeClr>
          </a:solidFill>
        </p:spPr>
        <p:txBody>
          <a:bodyPr wrap="square" lIns="0" tIns="0" bIns="914400" anchor="b">
            <a:noAutofit/>
          </a:bodyPr>
          <a:lstStyle>
            <a:lvl1pPr marL="0" indent="0" algn="ctr">
              <a:buNone/>
              <a:defRPr>
                <a:solidFill>
                  <a:schemeClr val="bg1"/>
                </a:solidFill>
              </a:defRPr>
            </a:lvl1pPr>
          </a:lstStyle>
          <a:p>
            <a:r>
              <a:rPr lang="en-US"/>
              <a:t>Click or drag title image photo here,</a:t>
            </a:r>
            <a:br>
              <a:rPr lang="en-US"/>
            </a:br>
            <a:r>
              <a:rPr lang="en-US"/>
              <a:t>then send to back</a:t>
            </a:r>
          </a:p>
        </p:txBody>
      </p:sp>
      <p:sp>
        <p:nvSpPr>
          <p:cNvPr id="26" name="object 7">
            <a:extLst>
              <a:ext uri="{FF2B5EF4-FFF2-40B4-BE49-F238E27FC236}">
                <a16:creationId xmlns:a16="http://schemas.microsoft.com/office/drawing/2014/main" id="{5C377DE8-25C3-2A44-BE5D-8E3D6DDD3E0D}"/>
              </a:ext>
            </a:extLst>
          </p:cNvPr>
          <p:cNvSpPr txBox="1">
            <a:spLocks noGrp="1"/>
          </p:cNvSpPr>
          <p:nvPr>
            <p:ph type="title"/>
          </p:nvPr>
        </p:nvSpPr>
        <p:spPr>
          <a:xfrm>
            <a:off x="6096000" y="3687055"/>
            <a:ext cx="4648200" cy="2027945"/>
          </a:xfrm>
          <a:prstGeom prst="rect">
            <a:avLst/>
          </a:prstGeom>
        </p:spPr>
        <p:txBody>
          <a:bodyPr vert="horz" wrap="square" lIns="0" tIns="12700" rIns="0" bIns="0" rtlCol="0">
            <a:noAutofit/>
          </a:bodyPr>
          <a:lstStyle>
            <a:lvl1pPr marL="0" algn="l">
              <a:spcBef>
                <a:spcPts val="0"/>
              </a:spcBef>
              <a:defRPr sz="2400" b="1" i="0">
                <a:latin typeface="Segoe UI Semibold" panose="020B0502040204020203" pitchFamily="34" charset="0"/>
                <a:cs typeface="Segoe UI Semibold" panose="020B0502040204020203" pitchFamily="34" charset="0"/>
              </a:defRPr>
            </a:lvl1pPr>
          </a:lstStyle>
          <a:p>
            <a:pPr marL="12700">
              <a:lnSpc>
                <a:spcPct val="100000"/>
              </a:lnSpc>
              <a:spcBef>
                <a:spcPts val="100"/>
              </a:spcBef>
            </a:pPr>
            <a:r>
              <a:rPr lang="en-US" sz="2500">
                <a:latin typeface="SegoePro-Semibold"/>
              </a:rPr>
              <a:t>Click to edit Master title style</a:t>
            </a:r>
            <a:endParaRPr sz="2500">
              <a:latin typeface="SegoePro-Semibold"/>
              <a:cs typeface="SegoePro-Semibold"/>
            </a:endParaRPr>
          </a:p>
        </p:txBody>
      </p:sp>
      <p:sp>
        <p:nvSpPr>
          <p:cNvPr id="9" name="Text Placeholder 2">
            <a:extLst>
              <a:ext uri="{FF2B5EF4-FFF2-40B4-BE49-F238E27FC236}">
                <a16:creationId xmlns:a16="http://schemas.microsoft.com/office/drawing/2014/main" id="{C76A859C-B570-764B-AFE5-06D2C1FE23E1}"/>
              </a:ext>
            </a:extLst>
          </p:cNvPr>
          <p:cNvSpPr>
            <a:spLocks noGrp="1"/>
          </p:cNvSpPr>
          <p:nvPr>
            <p:ph type="body" sz="quarter" idx="12" hasCustomPrompt="1"/>
          </p:nvPr>
        </p:nvSpPr>
        <p:spPr>
          <a:xfrm>
            <a:off x="6096000" y="547683"/>
            <a:ext cx="4648200" cy="276999"/>
          </a:xfrm>
        </p:spPr>
        <p:txBody>
          <a:bodyPr/>
          <a:lstStyle>
            <a:lvl1pPr marL="0" indent="0">
              <a:buFontTx/>
              <a:buNone/>
              <a:defRPr sz="1800"/>
            </a:lvl1pPr>
          </a:lstStyle>
          <a:p>
            <a:r>
              <a:rPr lang="en-US"/>
              <a:t>Click to add industry vertical</a:t>
            </a:r>
          </a:p>
        </p:txBody>
      </p:sp>
      <p:sp>
        <p:nvSpPr>
          <p:cNvPr id="4" name="Picture Placeholder 3">
            <a:extLst>
              <a:ext uri="{FF2B5EF4-FFF2-40B4-BE49-F238E27FC236}">
                <a16:creationId xmlns:a16="http://schemas.microsoft.com/office/drawing/2014/main" id="{04E0CD73-8A4B-D34F-9430-FDE7EE4AAD29}"/>
              </a:ext>
            </a:extLst>
          </p:cNvPr>
          <p:cNvSpPr>
            <a:spLocks noGrp="1"/>
          </p:cNvSpPr>
          <p:nvPr>
            <p:ph type="pic" sz="quarter" idx="10" hasCustomPrompt="1"/>
          </p:nvPr>
        </p:nvSpPr>
        <p:spPr>
          <a:xfrm>
            <a:off x="126243" y="2711658"/>
            <a:ext cx="2979002" cy="1439781"/>
          </a:xfrm>
        </p:spPr>
        <p:txBody>
          <a:bodyPr bIns="640080" anchor="ctr">
            <a:noAutofit/>
          </a:bodyPr>
          <a:lstStyle>
            <a:lvl1pPr marL="0" indent="0" algn="ctr">
              <a:buNone/>
              <a:defRPr sz="1600"/>
            </a:lvl1pPr>
          </a:lstStyle>
          <a:p>
            <a:r>
              <a:rPr lang="en-US"/>
              <a:t>Insert Microsoft logo here</a:t>
            </a:r>
          </a:p>
        </p:txBody>
      </p:sp>
      <p:sp>
        <p:nvSpPr>
          <p:cNvPr id="6" name="Title 1">
            <a:extLst>
              <a:ext uri="{FF2B5EF4-FFF2-40B4-BE49-F238E27FC236}">
                <a16:creationId xmlns:a16="http://schemas.microsoft.com/office/drawing/2014/main" id="{6FD90A4D-47A7-46DC-ADD9-0EF240E2DDE0}"/>
              </a:ext>
            </a:extLst>
          </p:cNvPr>
          <p:cNvSpPr txBox="1">
            <a:spLocks/>
          </p:cNvSpPr>
          <p:nvPr userDrawn="1"/>
        </p:nvSpPr>
        <p:spPr>
          <a:xfrm>
            <a:off x="2396031" y="6400800"/>
            <a:ext cx="7772400" cy="533400"/>
          </a:xfrm>
          <a:prstGeom prst="rect">
            <a:avLst/>
          </a:prstGeom>
        </p:spPr>
        <p:txBody>
          <a:bodyPr/>
          <a:lstStyle>
            <a:lvl1pPr algn="l" defTabSz="582930" rtl="0" eaLnBrk="1" latinLnBrk="0" hangingPunct="1">
              <a:lnSpc>
                <a:spcPct val="90000"/>
              </a:lnSpc>
              <a:spcBef>
                <a:spcPct val="0"/>
              </a:spcBef>
              <a:buNone/>
              <a:defRPr sz="2805" kern="1200">
                <a:solidFill>
                  <a:schemeClr val="tx1"/>
                </a:solidFill>
                <a:latin typeface="+mj-lt"/>
                <a:ea typeface="+mj-ea"/>
                <a:cs typeface="+mj-cs"/>
              </a:defRPr>
            </a:lvl1pPr>
          </a:lstStyle>
          <a:p>
            <a:pPr algn="ctr"/>
            <a:r>
              <a:rPr lang="en-US" sz="800">
                <a:solidFill>
                  <a:schemeClr val="bg1"/>
                </a:solidFill>
                <a:latin typeface="Segoe UI" panose="020B0502040204020203" pitchFamily="34" charset="0"/>
                <a:cs typeface="Segoe UI" panose="020B0502040204020203" pitchFamily="34" charset="0"/>
              </a:rPr>
              <a:t>2022 © Microsoft Corporation. All rights reserved. </a:t>
            </a:r>
            <a:br>
              <a:rPr lang="en-US" sz="800">
                <a:solidFill>
                  <a:schemeClr val="bg1"/>
                </a:solidFill>
                <a:latin typeface="Segoe UI" panose="020B0502040204020203" pitchFamily="34" charset="0"/>
                <a:cs typeface="Segoe UI" panose="020B0502040204020203" pitchFamily="34" charset="0"/>
              </a:rPr>
            </a:br>
            <a:r>
              <a:rPr lang="en-US" sz="800">
                <a:solidFill>
                  <a:schemeClr val="bg1"/>
                </a:solidFill>
                <a:latin typeface="Segoe UI" panose="020B0502040204020203" pitchFamily="34" charset="0"/>
                <a:cs typeface="Segoe UI" panose="020B0502040204020203" pitchFamily="34" charset="0"/>
              </a:rPr>
              <a:t>This presentation is for informational purposes only. </a:t>
            </a:r>
            <a:br>
              <a:rPr lang="en-US" sz="800">
                <a:solidFill>
                  <a:schemeClr val="bg1"/>
                </a:solidFill>
                <a:latin typeface="Segoe UI" panose="020B0502040204020203" pitchFamily="34" charset="0"/>
                <a:cs typeface="Segoe UI" panose="020B0502040204020203" pitchFamily="34" charset="0"/>
              </a:rPr>
            </a:br>
            <a:r>
              <a:rPr lang="en-US" sz="800">
                <a:solidFill>
                  <a:schemeClr val="bg1"/>
                </a:solidFill>
                <a:latin typeface="Segoe UI" panose="020B0502040204020203" pitchFamily="34" charset="0"/>
                <a:cs typeface="Segoe UI" panose="020B0502040204020203" pitchFamily="34" charset="0"/>
              </a:rPr>
              <a:t>MICROSOFT MAKES NO WARRANTIES, EXPRESS OR IMPLIED, IN THIS SUMMARY</a:t>
            </a:r>
            <a:br>
              <a:rPr lang="en-US" sz="800">
                <a:solidFill>
                  <a:schemeClr val="tx1"/>
                </a:solidFill>
                <a:latin typeface="Segoe UI" panose="020B0502040204020203" pitchFamily="34" charset="0"/>
                <a:cs typeface="Segoe UI" panose="020B0502040204020203" pitchFamily="34" charset="0"/>
              </a:rPr>
            </a:br>
            <a:endParaRPr lang="en-US" sz="800">
              <a:solidFill>
                <a:schemeClr val="tx1"/>
              </a:solidFill>
            </a:endParaRPr>
          </a:p>
        </p:txBody>
      </p:sp>
    </p:spTree>
    <p:extLst>
      <p:ext uri="{BB962C8B-B14F-4D97-AF65-F5344CB8AC3E}">
        <p14:creationId xmlns:p14="http://schemas.microsoft.com/office/powerpoint/2010/main" val="180180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39223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 TOC 1">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2F3FA3EA-F1BD-43CD-A5BE-1E3BDE32C0A7}"/>
              </a:ext>
              <a:ext uri="{C183D7F6-B498-43B3-948B-1728B52AA6E4}">
                <adec:decorative xmlns:adec="http://schemas.microsoft.com/office/drawing/2017/decorative" val="1"/>
              </a:ext>
            </a:extLst>
          </p:cNvPr>
          <p:cNvSpPr/>
          <p:nvPr userDrawn="1"/>
        </p:nvSpPr>
        <p:spPr bwMode="auto">
          <a:xfrm>
            <a:off x="114301" y="110883"/>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err="1">
              <a:solidFill>
                <a:schemeClr val="tx1"/>
              </a:solidFill>
            </a:endParaRPr>
          </a:p>
        </p:txBody>
      </p:sp>
      <p:sp>
        <p:nvSpPr>
          <p:cNvPr id="7" name="object 3">
            <a:extLst>
              <a:ext uri="{FF2B5EF4-FFF2-40B4-BE49-F238E27FC236}">
                <a16:creationId xmlns:a16="http://schemas.microsoft.com/office/drawing/2014/main" id="{C3CF180B-5A62-4265-B3EF-1A8A4659C8DB}"/>
              </a:ext>
              <a:ext uri="{C183D7F6-B498-43B3-948B-1728B52AA6E4}">
                <adec:decorative xmlns:adec="http://schemas.microsoft.com/office/drawing/2017/decorative" val="1"/>
              </a:ext>
            </a:extLst>
          </p:cNvPr>
          <p:cNvSpPr/>
          <p:nvPr userDrawn="1"/>
        </p:nvSpPr>
        <p:spPr>
          <a:xfrm>
            <a:off x="114300"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381000" y="2846000"/>
            <a:ext cx="3390897" cy="1143635"/>
          </a:xfrm>
        </p:spPr>
        <p:txBody>
          <a:bodyPr lIns="91440" rIns="91440" anchor="ctr">
            <a:noAutofit/>
          </a:bodyPr>
          <a:lstStyle>
            <a:lvl1pPr algn="ctr"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cxnSp>
        <p:nvCxnSpPr>
          <p:cNvPr id="14" name="Straight Connector 13">
            <a:extLst>
              <a:ext uri="{FF2B5EF4-FFF2-40B4-BE49-F238E27FC236}">
                <a16:creationId xmlns:a16="http://schemas.microsoft.com/office/drawing/2014/main" id="{464F312F-8D1B-264A-8F1B-55AEF5DF9923}"/>
              </a:ext>
              <a:ext uri="{C183D7F6-B498-43B3-948B-1728B52AA6E4}">
                <adec:decorative xmlns:adec="http://schemas.microsoft.com/office/drawing/2017/decorative" val="1"/>
              </a:ext>
            </a:extLst>
          </p:cNvPr>
          <p:cNvCxnSpPr/>
          <p:nvPr userDrawn="1"/>
        </p:nvCxnSpPr>
        <p:spPr>
          <a:xfrm>
            <a:off x="4305298" y="1623515"/>
            <a:ext cx="0" cy="3583304"/>
          </a:xfrm>
          <a:prstGeom prst="line">
            <a:avLst/>
          </a:prstGeom>
          <a:ln w="25400" cap="sq">
            <a:gradFill flip="none" rotWithShape="1">
              <a:gsLst>
                <a:gs pos="60000">
                  <a:srgbClr val="61C5BE"/>
                </a:gs>
                <a:gs pos="29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D441864-0043-CE41-A59F-708B3BC04D02}"/>
              </a:ext>
            </a:extLst>
          </p:cNvPr>
          <p:cNvSpPr>
            <a:spLocks noGrp="1"/>
          </p:cNvSpPr>
          <p:nvPr>
            <p:ph type="body" sz="quarter" idx="11"/>
          </p:nvPr>
        </p:nvSpPr>
        <p:spPr>
          <a:xfrm>
            <a:off x="4838700" y="2286000"/>
            <a:ext cx="6473825" cy="2286000"/>
          </a:xfrm>
        </p:spPr>
        <p:txBody>
          <a:bodyPr anchor="ctr">
            <a:noAutofit/>
          </a:bodyPr>
          <a:lstStyle>
            <a:lvl1pPr marL="0" indent="0">
              <a:spcBef>
                <a:spcPts val="1200"/>
              </a:spcBef>
              <a:spcAft>
                <a:spcPts val="600"/>
              </a:spcAft>
              <a:buNone/>
              <a:tabLst>
                <a:tab pos="563563" algn="l"/>
              </a:tabLst>
              <a:defRPr lang="en-US" sz="2400" b="0" i="0" kern="1200" spc="-5" baseline="0" dirty="0" smtClean="0">
                <a:solidFill>
                  <a:srgbClr val="231F20"/>
                </a:solidFill>
                <a:latin typeface="Segoe UI" panose="020B0502040204020203" pitchFamily="34" charset="0"/>
                <a:ea typeface="+mn-ea"/>
                <a:cs typeface="Segoe UI" panose="020B0502040204020203" pitchFamily="34" charset="0"/>
              </a:defRPr>
            </a:lvl1pPr>
            <a:lvl2pPr marL="12066" indent="0">
              <a:buFontTx/>
              <a:buNone/>
              <a:tabLst>
                <a:tab pos="444500" algn="l"/>
              </a:tabLst>
              <a:defRPr lang="en-US" sz="2400" kern="1200" spc="0" baseline="0" dirty="0" smtClean="0">
                <a:solidFill>
                  <a:srgbClr val="231F20"/>
                </a:solidFill>
                <a:latin typeface="Segoe Pro"/>
                <a:ea typeface="+mn-ea"/>
                <a:cs typeface="Segoe Pro"/>
              </a:defRPr>
            </a:lvl2pPr>
          </a:lstStyle>
          <a:p>
            <a:pPr marL="342900" marR="0" lvl="0" indent="-342900" algn="l" defTabSz="932742" rtl="0" eaLnBrk="1" fontAlgn="auto" latinLnBrk="0" hangingPunct="1">
              <a:lnSpc>
                <a:spcPct val="100000"/>
              </a:lnSpc>
              <a:spcBef>
                <a:spcPct val="20000"/>
              </a:spcBef>
              <a:spcAft>
                <a:spcPts val="0"/>
              </a:spcAft>
              <a:buClrTx/>
              <a:buSzPct val="90000"/>
              <a:tabLst/>
            </a:pPr>
            <a:r>
              <a:rPr lang="en-US"/>
              <a:t>Click to edit Master text styles</a:t>
            </a:r>
          </a:p>
        </p:txBody>
      </p:sp>
      <p:sp>
        <p:nvSpPr>
          <p:cNvPr id="8" name="Title 1">
            <a:extLst>
              <a:ext uri="{FF2B5EF4-FFF2-40B4-BE49-F238E27FC236}">
                <a16:creationId xmlns:a16="http://schemas.microsoft.com/office/drawing/2014/main" id="{40988EBC-C583-4610-9ECC-CF779FA63693}"/>
              </a:ext>
            </a:extLst>
          </p:cNvPr>
          <p:cNvSpPr txBox="1">
            <a:spLocks/>
          </p:cNvSpPr>
          <p:nvPr userDrawn="1"/>
        </p:nvSpPr>
        <p:spPr>
          <a:xfrm>
            <a:off x="2396031" y="6324600"/>
            <a:ext cx="7772400" cy="533400"/>
          </a:xfrm>
          <a:prstGeom prst="rect">
            <a:avLst/>
          </a:prstGeom>
        </p:spPr>
        <p:txBody>
          <a:bodyPr/>
          <a:lstStyle>
            <a:lvl1pPr algn="l" defTabSz="582930" rtl="0" eaLnBrk="1" latinLnBrk="0" hangingPunct="1">
              <a:lnSpc>
                <a:spcPct val="90000"/>
              </a:lnSpc>
              <a:spcBef>
                <a:spcPct val="0"/>
              </a:spcBef>
              <a:buNone/>
              <a:defRPr sz="2805" kern="1200">
                <a:solidFill>
                  <a:schemeClr val="tx1"/>
                </a:solidFill>
                <a:latin typeface="+mj-lt"/>
                <a:ea typeface="+mj-ea"/>
                <a:cs typeface="+mj-cs"/>
              </a:defRPr>
            </a:lvl1pPr>
          </a:lstStyle>
          <a:p>
            <a:pPr algn="ctr"/>
            <a:r>
              <a:rPr lang="en-US" sz="800">
                <a:solidFill>
                  <a:schemeClr val="tx1"/>
                </a:solidFill>
                <a:latin typeface="Segoe UI" panose="020B0502040204020203" pitchFamily="34" charset="0"/>
                <a:cs typeface="Segoe UI" panose="020B0502040204020203" pitchFamily="34" charset="0"/>
              </a:rPr>
              <a:t>2022 © Microsoft Corporation. All rights reserved. </a:t>
            </a:r>
            <a:br>
              <a:rPr lang="en-US" sz="800">
                <a:solidFill>
                  <a:schemeClr val="tx1"/>
                </a:solidFill>
                <a:latin typeface="Segoe UI" panose="020B0502040204020203" pitchFamily="34" charset="0"/>
                <a:cs typeface="Segoe UI" panose="020B0502040204020203" pitchFamily="34" charset="0"/>
              </a:rPr>
            </a:br>
            <a:r>
              <a:rPr lang="en-US" sz="800">
                <a:solidFill>
                  <a:schemeClr val="tx1"/>
                </a:solidFill>
                <a:latin typeface="Segoe UI" panose="020B0502040204020203" pitchFamily="34" charset="0"/>
                <a:cs typeface="Segoe UI" panose="020B0502040204020203" pitchFamily="34" charset="0"/>
              </a:rPr>
              <a:t>This presentation is for informational purposes only. </a:t>
            </a:r>
            <a:br>
              <a:rPr lang="en-US" sz="800">
                <a:solidFill>
                  <a:schemeClr val="tx1"/>
                </a:solidFill>
                <a:latin typeface="Segoe UI" panose="020B0502040204020203" pitchFamily="34" charset="0"/>
                <a:cs typeface="Segoe UI" panose="020B0502040204020203" pitchFamily="34" charset="0"/>
              </a:rPr>
            </a:br>
            <a:r>
              <a:rPr lang="en-US" sz="800">
                <a:solidFill>
                  <a:schemeClr val="tx1"/>
                </a:solidFill>
                <a:latin typeface="Segoe UI" panose="020B0502040204020203" pitchFamily="34" charset="0"/>
                <a:cs typeface="Segoe UI" panose="020B0502040204020203" pitchFamily="34" charset="0"/>
              </a:rPr>
              <a:t>MICROSOFT MAKES NO WARRANTIES, EXPRESS OR IMPLIED, IN THIS SUMMARY</a:t>
            </a:r>
            <a:br>
              <a:rPr lang="en-US" sz="800">
                <a:solidFill>
                  <a:schemeClr val="tx1"/>
                </a:solidFill>
                <a:latin typeface="Segoe UI" panose="020B0502040204020203" pitchFamily="34" charset="0"/>
                <a:cs typeface="Segoe UI" panose="020B0502040204020203" pitchFamily="34" charset="0"/>
              </a:rPr>
            </a:br>
            <a:endParaRPr lang="en-US" sz="800">
              <a:solidFill>
                <a:schemeClr val="tx1"/>
              </a:solidFill>
            </a:endParaRPr>
          </a:p>
        </p:txBody>
      </p:sp>
    </p:spTree>
    <p:extLst>
      <p:ext uri="{BB962C8B-B14F-4D97-AF65-F5344CB8AC3E}">
        <p14:creationId xmlns:p14="http://schemas.microsoft.com/office/powerpoint/2010/main" val="88664791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 TOC 2">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37E9A7E-E949-4BDF-9F8E-19AAE85E3649}"/>
              </a:ext>
              <a:ext uri="{C183D7F6-B498-43B3-948B-1728B52AA6E4}">
                <adec:decorative xmlns:adec="http://schemas.microsoft.com/office/drawing/2017/decorative" val="1"/>
              </a:ext>
            </a:extLst>
          </p:cNvPr>
          <p:cNvSpPr/>
          <p:nvPr userDrawn="1"/>
        </p:nvSpPr>
        <p:spPr bwMode="auto">
          <a:xfrm>
            <a:off x="114301" y="110883"/>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err="1">
              <a:solidFill>
                <a:schemeClr val="tx1"/>
              </a:solidFill>
            </a:endParaRPr>
          </a:p>
        </p:txBody>
      </p:sp>
      <p:sp>
        <p:nvSpPr>
          <p:cNvPr id="6" name="object 3">
            <a:extLst>
              <a:ext uri="{FF2B5EF4-FFF2-40B4-BE49-F238E27FC236}">
                <a16:creationId xmlns:a16="http://schemas.microsoft.com/office/drawing/2014/main" id="{C4791C8D-0604-4426-BFFB-594625EA22E2}"/>
              </a:ext>
              <a:ext uri="{C183D7F6-B498-43B3-948B-1728B52AA6E4}">
                <adec:decorative xmlns:adec="http://schemas.microsoft.com/office/drawing/2017/decorative" val="1"/>
              </a:ext>
            </a:extLst>
          </p:cNvPr>
          <p:cNvSpPr/>
          <p:nvPr userDrawn="1"/>
        </p:nvSpPr>
        <p:spPr>
          <a:xfrm>
            <a:off x="114300"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381000" y="2846000"/>
            <a:ext cx="3390897" cy="1143635"/>
          </a:xfrm>
        </p:spPr>
        <p:txBody>
          <a:bodyPr lIns="91440" rIns="91440" anchor="ctr">
            <a:noAutofit/>
          </a:bodyPr>
          <a:lstStyle>
            <a:lvl1pPr algn="ctr"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sp>
        <p:nvSpPr>
          <p:cNvPr id="12" name="Text Placeholder 11">
            <a:extLst>
              <a:ext uri="{FF2B5EF4-FFF2-40B4-BE49-F238E27FC236}">
                <a16:creationId xmlns:a16="http://schemas.microsoft.com/office/drawing/2014/main" id="{2D441864-0043-CE41-A59F-708B3BC04D02}"/>
              </a:ext>
            </a:extLst>
          </p:cNvPr>
          <p:cNvSpPr>
            <a:spLocks noGrp="1"/>
          </p:cNvSpPr>
          <p:nvPr>
            <p:ph type="body" sz="quarter" idx="11"/>
          </p:nvPr>
        </p:nvSpPr>
        <p:spPr>
          <a:xfrm>
            <a:off x="4364610" y="2286000"/>
            <a:ext cx="6947915" cy="2286000"/>
          </a:xfrm>
        </p:spPr>
        <p:txBody>
          <a:bodyPr anchor="ctr">
            <a:noAutofit/>
          </a:bodyPr>
          <a:lstStyle>
            <a:lvl1pPr marL="0" indent="0">
              <a:spcBef>
                <a:spcPts val="1200"/>
              </a:spcBef>
              <a:spcAft>
                <a:spcPts val="1200"/>
              </a:spcAft>
              <a:buNone/>
              <a:tabLst>
                <a:tab pos="563563" algn="l"/>
              </a:tabLst>
              <a:defRPr lang="en-US" sz="2400" b="0" i="0" kern="1200" spc="-5" baseline="0" dirty="0" smtClean="0">
                <a:solidFill>
                  <a:srgbClr val="231F20"/>
                </a:solidFill>
                <a:latin typeface="Segoe UI" panose="020B0502040204020203" pitchFamily="34" charset="0"/>
                <a:ea typeface="+mn-ea"/>
                <a:cs typeface="Segoe UI" panose="020B0502040204020203" pitchFamily="34" charset="0"/>
              </a:defRPr>
            </a:lvl1pPr>
            <a:lvl2pPr marL="12066" indent="0">
              <a:buFontTx/>
              <a:buNone/>
              <a:tabLst>
                <a:tab pos="444500" algn="l"/>
              </a:tabLst>
              <a:defRPr lang="en-US" sz="2400" kern="1200" spc="0" baseline="0" dirty="0" smtClean="0">
                <a:solidFill>
                  <a:srgbClr val="231F20"/>
                </a:solidFill>
                <a:latin typeface="Segoe Pro"/>
                <a:ea typeface="+mn-ea"/>
                <a:cs typeface="Segoe Pro"/>
              </a:defRPr>
            </a:lvl2pPr>
          </a:lstStyle>
          <a:p>
            <a:pPr marL="342900" marR="0" lvl="0" indent="-342900" algn="l" defTabSz="932742" rtl="0" eaLnBrk="1" fontAlgn="auto" latinLnBrk="0" hangingPunct="1">
              <a:lnSpc>
                <a:spcPct val="100000"/>
              </a:lnSpc>
              <a:spcBef>
                <a:spcPct val="20000"/>
              </a:spcBef>
              <a:spcAft>
                <a:spcPts val="0"/>
              </a:spcAft>
              <a:buClrTx/>
              <a:buSzPct val="90000"/>
              <a:tabLst/>
            </a:pPr>
            <a:r>
              <a:rPr lang="en-US"/>
              <a:t>Click to edit Master text styles</a:t>
            </a:r>
          </a:p>
        </p:txBody>
      </p:sp>
      <p:sp>
        <p:nvSpPr>
          <p:cNvPr id="8" name="Title 1">
            <a:extLst>
              <a:ext uri="{FF2B5EF4-FFF2-40B4-BE49-F238E27FC236}">
                <a16:creationId xmlns:a16="http://schemas.microsoft.com/office/drawing/2014/main" id="{ACC30972-B1F5-4996-9D42-9A049C1454BF}"/>
              </a:ext>
            </a:extLst>
          </p:cNvPr>
          <p:cNvSpPr txBox="1">
            <a:spLocks/>
          </p:cNvSpPr>
          <p:nvPr userDrawn="1"/>
        </p:nvSpPr>
        <p:spPr>
          <a:xfrm>
            <a:off x="2396031" y="6324600"/>
            <a:ext cx="7772400" cy="533400"/>
          </a:xfrm>
          <a:prstGeom prst="rect">
            <a:avLst/>
          </a:prstGeom>
        </p:spPr>
        <p:txBody>
          <a:bodyPr/>
          <a:lstStyle>
            <a:lvl1pPr algn="l" defTabSz="582930" rtl="0" eaLnBrk="1" latinLnBrk="0" hangingPunct="1">
              <a:lnSpc>
                <a:spcPct val="90000"/>
              </a:lnSpc>
              <a:spcBef>
                <a:spcPct val="0"/>
              </a:spcBef>
              <a:buNone/>
              <a:defRPr sz="2805" kern="1200">
                <a:solidFill>
                  <a:schemeClr val="tx1"/>
                </a:solidFill>
                <a:latin typeface="+mj-lt"/>
                <a:ea typeface="+mj-ea"/>
                <a:cs typeface="+mj-cs"/>
              </a:defRPr>
            </a:lvl1pPr>
          </a:lstStyle>
          <a:p>
            <a:pPr algn="ctr"/>
            <a:r>
              <a:rPr lang="en-US" sz="800">
                <a:solidFill>
                  <a:schemeClr val="tx1"/>
                </a:solidFill>
                <a:latin typeface="Segoe UI" panose="020B0502040204020203" pitchFamily="34" charset="0"/>
                <a:cs typeface="Segoe UI" panose="020B0502040204020203" pitchFamily="34" charset="0"/>
              </a:rPr>
              <a:t>2022 © Microsoft Corporation. All rights reserved. </a:t>
            </a:r>
            <a:br>
              <a:rPr lang="en-US" sz="800">
                <a:solidFill>
                  <a:schemeClr val="tx1"/>
                </a:solidFill>
                <a:latin typeface="Segoe UI" panose="020B0502040204020203" pitchFamily="34" charset="0"/>
                <a:cs typeface="Segoe UI" panose="020B0502040204020203" pitchFamily="34" charset="0"/>
              </a:rPr>
            </a:br>
            <a:r>
              <a:rPr lang="en-US" sz="800">
                <a:solidFill>
                  <a:schemeClr val="tx1"/>
                </a:solidFill>
                <a:latin typeface="Segoe UI" panose="020B0502040204020203" pitchFamily="34" charset="0"/>
                <a:cs typeface="Segoe UI" panose="020B0502040204020203" pitchFamily="34" charset="0"/>
              </a:rPr>
              <a:t>This presentation is for informational purposes only. </a:t>
            </a:r>
            <a:br>
              <a:rPr lang="en-US" sz="800">
                <a:solidFill>
                  <a:schemeClr val="tx1"/>
                </a:solidFill>
                <a:latin typeface="Segoe UI" panose="020B0502040204020203" pitchFamily="34" charset="0"/>
                <a:cs typeface="Segoe UI" panose="020B0502040204020203" pitchFamily="34" charset="0"/>
              </a:rPr>
            </a:br>
            <a:r>
              <a:rPr lang="en-US" sz="800">
                <a:solidFill>
                  <a:schemeClr val="tx1"/>
                </a:solidFill>
                <a:latin typeface="Segoe UI" panose="020B0502040204020203" pitchFamily="34" charset="0"/>
                <a:cs typeface="Segoe UI" panose="020B0502040204020203" pitchFamily="34" charset="0"/>
              </a:rPr>
              <a:t>MICROSOFT MAKES NO WARRANTIES, EXPRESS OR IMPLIED, IN THIS SUMMARY</a:t>
            </a:r>
            <a:br>
              <a:rPr lang="en-US" sz="800">
                <a:solidFill>
                  <a:schemeClr val="tx1"/>
                </a:solidFill>
                <a:latin typeface="Segoe UI" panose="020B0502040204020203" pitchFamily="34" charset="0"/>
                <a:cs typeface="Segoe UI" panose="020B0502040204020203" pitchFamily="34" charset="0"/>
              </a:rPr>
            </a:br>
            <a:endParaRPr lang="en-US" sz="800">
              <a:solidFill>
                <a:schemeClr val="tx1"/>
              </a:solidFill>
            </a:endParaRPr>
          </a:p>
        </p:txBody>
      </p:sp>
    </p:spTree>
    <p:extLst>
      <p:ext uri="{BB962C8B-B14F-4D97-AF65-F5344CB8AC3E}">
        <p14:creationId xmlns:p14="http://schemas.microsoft.com/office/powerpoint/2010/main" val="251385093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Intro">
    <p:bg>
      <p:bgPr>
        <a:solidFill>
          <a:schemeClr val="bg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B9F9133-F527-AE49-A65B-D6088874CB9C}"/>
              </a:ext>
            </a:extLst>
          </p:cNvPr>
          <p:cNvSpPr>
            <a:spLocks noGrp="1"/>
          </p:cNvSpPr>
          <p:nvPr>
            <p:ph type="title"/>
          </p:nvPr>
        </p:nvSpPr>
        <p:spPr>
          <a:xfrm>
            <a:off x="1447800" y="2589750"/>
            <a:ext cx="2922312" cy="1678499"/>
          </a:xfrm>
        </p:spPr>
        <p:txBody>
          <a:bodyPr anchor="ctr">
            <a:noAutofit/>
          </a:bodyPr>
          <a:lstStyle>
            <a:lvl1pPr algn="l" defTabSz="932742" rtl="0" eaLnBrk="1" latinLnBrk="0" hangingPunct="1">
              <a:lnSpc>
                <a:spcPct val="100000"/>
              </a:lnSpc>
              <a:spcBef>
                <a:spcPts val="100"/>
              </a:spcBef>
              <a:buNone/>
              <a:defRPr lang="en-US" sz="3650" b="0" i="0" kern="1200" spc="-70" dirty="0">
                <a:solidFill>
                  <a:schemeClr val="tx1"/>
                </a:solidFill>
                <a:latin typeface="Segoe UI" panose="020B0502040204020203" pitchFamily="34" charset="0"/>
                <a:ea typeface="+mn-ea"/>
                <a:cs typeface="Segoe UI" panose="020B0502040204020203" pitchFamily="34" charset="0"/>
              </a:defRPr>
            </a:lvl1pPr>
          </a:lstStyle>
          <a:p>
            <a:r>
              <a:rPr lang="en-US"/>
              <a:t>Click to edit Master title style</a:t>
            </a:r>
          </a:p>
        </p:txBody>
      </p:sp>
      <p:cxnSp>
        <p:nvCxnSpPr>
          <p:cNvPr id="22" name="Straight Connector 21">
            <a:extLst>
              <a:ext uri="{FF2B5EF4-FFF2-40B4-BE49-F238E27FC236}">
                <a16:creationId xmlns:a16="http://schemas.microsoft.com/office/drawing/2014/main" id="{2C99CFEC-FA41-4E48-B62D-DF7F3F5EDD93}"/>
              </a:ext>
              <a:ext uri="{C183D7F6-B498-43B3-948B-1728B52AA6E4}">
                <adec:decorative xmlns:adec="http://schemas.microsoft.com/office/drawing/2017/decorative" val="1"/>
              </a:ext>
            </a:extLst>
          </p:cNvPr>
          <p:cNvCxnSpPr/>
          <p:nvPr userDrawn="1"/>
        </p:nvCxnSpPr>
        <p:spPr>
          <a:xfrm>
            <a:off x="4935980" y="1623515"/>
            <a:ext cx="0" cy="3583304"/>
          </a:xfrm>
          <a:prstGeom prst="line">
            <a:avLst/>
          </a:prstGeom>
          <a:ln w="25400" cap="sq">
            <a:gradFill flip="none" rotWithShape="1">
              <a:gsLst>
                <a:gs pos="60000">
                  <a:srgbClr val="61C5BE"/>
                </a:gs>
                <a:gs pos="29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E976667D-1E79-2347-B1F1-AA5C0C400A79}"/>
              </a:ext>
            </a:extLst>
          </p:cNvPr>
          <p:cNvSpPr>
            <a:spLocks noGrp="1"/>
          </p:cNvSpPr>
          <p:nvPr>
            <p:ph type="body" sz="quarter" idx="11"/>
          </p:nvPr>
        </p:nvSpPr>
        <p:spPr>
          <a:xfrm>
            <a:off x="6096000" y="2255380"/>
            <a:ext cx="5216525" cy="2347240"/>
          </a:xfrm>
        </p:spPr>
        <p:txBody>
          <a:bodyPr anchor="ctr">
            <a:noAutofit/>
          </a:bodyPr>
          <a:lstStyle>
            <a:lvl1pPr>
              <a:lnSpc>
                <a:spcPct val="100000"/>
              </a:lnSpc>
              <a:spcBef>
                <a:spcPts val="600"/>
              </a:spcBef>
              <a:defRPr lang="en-US" sz="2400" b="0" i="0" kern="1200" spc="-5" baseline="0" dirty="0" smtClean="0">
                <a:solidFill>
                  <a:schemeClr val="tx1"/>
                </a:solidFill>
                <a:latin typeface="Segoe UI" panose="020B0502040204020203" pitchFamily="34" charset="0"/>
                <a:ea typeface="+mn-ea"/>
                <a:cs typeface="Segoe UI" panose="020B0502040204020203" pitchFamily="34" charset="0"/>
              </a:defRPr>
            </a:lvl1pPr>
            <a:lvl2pPr marL="469266" indent="-457200">
              <a:lnSpc>
                <a:spcPct val="100000"/>
              </a:lnSpc>
              <a:spcBef>
                <a:spcPts val="100"/>
              </a:spcBef>
              <a:buFont typeface="+mj-lt"/>
              <a:buAutoNum type="arabicPeriod"/>
              <a:tabLst>
                <a:tab pos="444500" algn="l"/>
              </a:tabLst>
              <a:defRPr lang="en-US" sz="2400" kern="1200" spc="0" baseline="0" dirty="0" smtClean="0">
                <a:solidFill>
                  <a:schemeClr val="bg1"/>
                </a:solidFill>
                <a:latin typeface="Segoe Pro"/>
                <a:ea typeface="+mn-ea"/>
                <a:cs typeface="Segoe Pro"/>
              </a:defRPr>
            </a:lvl2pPr>
          </a:lstStyle>
          <a:p>
            <a:pPr marL="0" marR="0" lvl="0" indent="0" algn="l" defTabSz="932742" rtl="0" eaLnBrk="1" fontAlgn="auto" latinLnBrk="0" hangingPunct="1">
              <a:lnSpc>
                <a:spcPct val="100000"/>
              </a:lnSpc>
              <a:spcBef>
                <a:spcPct val="20000"/>
              </a:spcBef>
              <a:spcAft>
                <a:spcPts val="0"/>
              </a:spcAft>
              <a:buClrTx/>
              <a:buSzPct val="90000"/>
              <a:buFontTx/>
              <a:buNone/>
              <a:tabLst/>
            </a:pPr>
            <a:r>
              <a:rPr lang="en-US"/>
              <a:t>Click to edit Master text styles</a:t>
            </a:r>
          </a:p>
        </p:txBody>
      </p:sp>
      <p:sp>
        <p:nvSpPr>
          <p:cNvPr id="7" name="Freeform: Shape 6">
            <a:extLst>
              <a:ext uri="{FF2B5EF4-FFF2-40B4-BE49-F238E27FC236}">
                <a16:creationId xmlns:a16="http://schemas.microsoft.com/office/drawing/2014/main" id="{B8658CF5-90F1-4665-8473-DEFA04041CE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6" name="Title 1">
            <a:extLst>
              <a:ext uri="{FF2B5EF4-FFF2-40B4-BE49-F238E27FC236}">
                <a16:creationId xmlns:a16="http://schemas.microsoft.com/office/drawing/2014/main" id="{4C89B37A-368F-4549-87AC-19C5DFF6A6ED}"/>
              </a:ext>
            </a:extLst>
          </p:cNvPr>
          <p:cNvSpPr txBox="1">
            <a:spLocks/>
          </p:cNvSpPr>
          <p:nvPr userDrawn="1"/>
        </p:nvSpPr>
        <p:spPr>
          <a:xfrm>
            <a:off x="2396031" y="6332284"/>
            <a:ext cx="7772400" cy="533400"/>
          </a:xfrm>
          <a:prstGeom prst="rect">
            <a:avLst/>
          </a:prstGeom>
        </p:spPr>
        <p:txBody>
          <a:bodyPr/>
          <a:lstStyle>
            <a:lvl1pPr algn="l" defTabSz="582930" rtl="0" eaLnBrk="1" latinLnBrk="0" hangingPunct="1">
              <a:lnSpc>
                <a:spcPct val="90000"/>
              </a:lnSpc>
              <a:spcBef>
                <a:spcPct val="0"/>
              </a:spcBef>
              <a:buNone/>
              <a:defRPr sz="2805" kern="1200">
                <a:solidFill>
                  <a:schemeClr val="tx1"/>
                </a:solidFill>
                <a:latin typeface="+mj-lt"/>
                <a:ea typeface="+mj-ea"/>
                <a:cs typeface="+mj-cs"/>
              </a:defRPr>
            </a:lvl1pPr>
          </a:lstStyle>
          <a:p>
            <a:pPr algn="ctr"/>
            <a:r>
              <a:rPr lang="en-US" sz="800">
                <a:solidFill>
                  <a:schemeClr val="tx1"/>
                </a:solidFill>
                <a:latin typeface="Segoe UI" panose="020B0502040204020203" pitchFamily="34" charset="0"/>
                <a:cs typeface="Segoe UI" panose="020B0502040204020203" pitchFamily="34" charset="0"/>
              </a:rPr>
              <a:t>2022 © Microsoft Corporation. All rights reserved. </a:t>
            </a:r>
            <a:br>
              <a:rPr lang="en-US" sz="800">
                <a:solidFill>
                  <a:schemeClr val="tx1"/>
                </a:solidFill>
                <a:latin typeface="Segoe UI" panose="020B0502040204020203" pitchFamily="34" charset="0"/>
                <a:cs typeface="Segoe UI" panose="020B0502040204020203" pitchFamily="34" charset="0"/>
              </a:rPr>
            </a:br>
            <a:r>
              <a:rPr lang="en-US" sz="800">
                <a:solidFill>
                  <a:schemeClr val="tx1"/>
                </a:solidFill>
                <a:latin typeface="Segoe UI" panose="020B0502040204020203" pitchFamily="34" charset="0"/>
                <a:cs typeface="Segoe UI" panose="020B0502040204020203" pitchFamily="34" charset="0"/>
              </a:rPr>
              <a:t>This presentation is for informational purposes only. </a:t>
            </a:r>
            <a:br>
              <a:rPr lang="en-US" sz="800">
                <a:solidFill>
                  <a:schemeClr val="tx1"/>
                </a:solidFill>
                <a:latin typeface="Segoe UI" panose="020B0502040204020203" pitchFamily="34" charset="0"/>
                <a:cs typeface="Segoe UI" panose="020B0502040204020203" pitchFamily="34" charset="0"/>
              </a:rPr>
            </a:br>
            <a:r>
              <a:rPr lang="en-US" sz="800">
                <a:solidFill>
                  <a:schemeClr val="tx1"/>
                </a:solidFill>
                <a:latin typeface="Segoe UI" panose="020B0502040204020203" pitchFamily="34" charset="0"/>
                <a:cs typeface="Segoe UI" panose="020B0502040204020203" pitchFamily="34" charset="0"/>
              </a:rPr>
              <a:t>MICROSOFT MAKES NO WARRANTIES, EXPRESS OR IMPLIED, IN THIS SUMMARY</a:t>
            </a:r>
            <a:br>
              <a:rPr lang="en-US" sz="800">
                <a:solidFill>
                  <a:schemeClr val="tx1"/>
                </a:solidFill>
                <a:latin typeface="Segoe UI" panose="020B0502040204020203" pitchFamily="34" charset="0"/>
                <a:cs typeface="Segoe UI" panose="020B0502040204020203" pitchFamily="34" charset="0"/>
              </a:rPr>
            </a:br>
            <a:endParaRPr lang="en-US" sz="800">
              <a:solidFill>
                <a:schemeClr val="tx1"/>
              </a:solidFill>
            </a:endParaRPr>
          </a:p>
        </p:txBody>
      </p:sp>
    </p:spTree>
    <p:extLst>
      <p:ext uri="{BB962C8B-B14F-4D97-AF65-F5344CB8AC3E}">
        <p14:creationId xmlns:p14="http://schemas.microsoft.com/office/powerpoint/2010/main" val="3458465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25238" cy="1664045"/>
          </a:xfrm>
        </p:spPr>
        <p:txBody>
          <a:bodyPr/>
          <a:lstStyle>
            <a:lvl1pPr>
              <a:spcBef>
                <a:spcPts val="1200"/>
              </a:spcBef>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Shape 11">
            <a:extLst>
              <a:ext uri="{FF2B5EF4-FFF2-40B4-BE49-F238E27FC236}">
                <a16:creationId xmlns:a16="http://schemas.microsoft.com/office/drawing/2014/main" id="{7C73A5B4-C208-4BD9-9155-E6BA0BE9105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2776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81000" y="1434370"/>
            <a:ext cx="114293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a:extLst>
              <a:ext uri="{FF2B5EF4-FFF2-40B4-BE49-F238E27FC236}">
                <a16:creationId xmlns:a16="http://schemas.microsoft.com/office/drawing/2014/main" id="{96106BD7-CFFB-4D82-AC7B-1F642E1BEF06}"/>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521043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 and image layou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1EAD72-937F-4BB4-A7B7-BBD312910F4C}"/>
              </a:ext>
              <a:ext uri="{C183D7F6-B498-43B3-948B-1728B52AA6E4}">
                <adec:decorative xmlns:adec="http://schemas.microsoft.com/office/drawing/2017/decorative" val="1"/>
              </a:ext>
            </a:extLst>
          </p:cNvPr>
          <p:cNvSpPr/>
          <p:nvPr userDrawn="1"/>
        </p:nvSpPr>
        <p:spPr bwMode="auto">
          <a:xfrm>
            <a:off x="0" y="0"/>
            <a:ext cx="1219200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385064" y="457201"/>
            <a:ext cx="3386836" cy="1562100"/>
          </a:xfrm>
        </p:spPr>
        <p:txBody>
          <a:bodyPr/>
          <a:lstStyle>
            <a:lvl1pPr algn="r">
              <a:defRPr/>
            </a:lvl1pPr>
          </a:lstStyle>
          <a:p>
            <a:r>
              <a:rPr lang="en-US"/>
              <a:t>Click to edit Master title style</a:t>
            </a:r>
          </a:p>
        </p:txBody>
      </p:sp>
      <p:cxnSp>
        <p:nvCxnSpPr>
          <p:cNvPr id="8" name="Straight Connector 7">
            <a:extLst>
              <a:ext uri="{FF2B5EF4-FFF2-40B4-BE49-F238E27FC236}">
                <a16:creationId xmlns:a16="http://schemas.microsoft.com/office/drawing/2014/main" id="{F968E8FA-1D02-4504-B877-3D958D76C3E7}"/>
              </a:ext>
              <a:ext uri="{C183D7F6-B498-43B3-948B-1728B52AA6E4}">
                <adec:decorative xmlns:adec="http://schemas.microsoft.com/office/drawing/2017/decorative" val="1"/>
              </a:ext>
            </a:extLst>
          </p:cNvPr>
          <p:cNvCxnSpPr>
            <a:cxnSpLocks/>
          </p:cNvCxnSpPr>
          <p:nvPr userDrawn="1"/>
        </p:nvCxnSpPr>
        <p:spPr>
          <a:xfrm>
            <a:off x="4305300" y="457201"/>
            <a:ext cx="0" cy="1562099"/>
          </a:xfrm>
          <a:prstGeom prst="line">
            <a:avLst/>
          </a:prstGeom>
          <a:ln w="25400" cap="sq">
            <a:gradFill flip="none" rotWithShape="1">
              <a:gsLst>
                <a:gs pos="60000">
                  <a:srgbClr val="61C5BE"/>
                </a:gs>
                <a:gs pos="29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838700" y="457200"/>
            <a:ext cx="6971600" cy="1562100"/>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3" name="Picture Placeholder 2">
            <a:extLst>
              <a:ext uri="{FF2B5EF4-FFF2-40B4-BE49-F238E27FC236}">
                <a16:creationId xmlns:a16="http://schemas.microsoft.com/office/drawing/2014/main" id="{4CC3B8FF-BB2D-4B81-B0D3-824E6FD7A046}"/>
              </a:ext>
            </a:extLst>
          </p:cNvPr>
          <p:cNvSpPr>
            <a:spLocks noGrp="1"/>
          </p:cNvSpPr>
          <p:nvPr>
            <p:ph type="pic" sz="quarter" idx="11"/>
          </p:nvPr>
        </p:nvSpPr>
        <p:spPr>
          <a:xfrm>
            <a:off x="0" y="2501900"/>
            <a:ext cx="12188825" cy="4127499"/>
          </a:xfrm>
        </p:spPr>
        <p:txBody>
          <a:bodyPr anchor="ctr">
            <a:noAutofit/>
          </a:bodyPr>
          <a:lstStyle>
            <a:lvl1pPr marL="0" indent="0" algn="ctr">
              <a:buNone/>
              <a:defRPr/>
            </a:lvl1pPr>
          </a:lstStyle>
          <a:p>
            <a:r>
              <a:rPr lang="en-US"/>
              <a:t>Click icon to add picture</a:t>
            </a:r>
          </a:p>
        </p:txBody>
      </p:sp>
      <p:sp>
        <p:nvSpPr>
          <p:cNvPr id="9" name="Freeform: Shape 8">
            <a:extLst>
              <a:ext uri="{FF2B5EF4-FFF2-40B4-BE49-F238E27FC236}">
                <a16:creationId xmlns:a16="http://schemas.microsoft.com/office/drawing/2014/main" id="{AFAFECC9-6252-422F-B98C-A85C20BACD7A}"/>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078910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385064" y="1435100"/>
            <a:ext cx="5410899"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42131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a:extLst>
              <a:ext uri="{FF2B5EF4-FFF2-40B4-BE49-F238E27FC236}">
                <a16:creationId xmlns:a16="http://schemas.microsoft.com/office/drawing/2014/main" id="{DDACAC82-6986-4D06-8C20-B1D15761066E}"/>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974583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CDC93F-412D-4876-AC0E-5898FA0C831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81000" y="1435100"/>
            <a:ext cx="54152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0" y="1435100"/>
            <a:ext cx="541382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33928AA7-F1BC-4367-836C-B225A598F920}"/>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913783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6E059-33E3-4B03-8575-56C009906C6D}"/>
              </a:ext>
            </a:extLst>
          </p:cNvPr>
          <p:cNvSpPr>
            <a:spLocks noGrp="1"/>
          </p:cNvSpPr>
          <p:nvPr>
            <p:ph type="title"/>
          </p:nvPr>
        </p:nvSpPr>
        <p:spPr/>
        <p:txBody>
          <a:body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381000" y="1436688"/>
            <a:ext cx="54229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381000" y="2084388"/>
            <a:ext cx="5422900" cy="1612749"/>
          </a:xfrm>
        </p:spPr>
        <p:txBody>
          <a:bodyPr wrap="square">
            <a:spAutoFit/>
          </a:bodyPr>
          <a:lstStyle>
            <a:lvl1pPr marL="0" indent="0">
              <a:buNone/>
              <a:defRPr lang="en-US" sz="2400" dirty="0"/>
            </a:lvl1pPr>
            <a:lvl2pPr marL="457200" indent="-231775">
              <a:defRPr lang="en-US" dirty="0"/>
            </a:lvl2pPr>
            <a:lvl3pPr marL="685800" indent="-171450">
              <a:defRPr lang="en-US" dirty="0"/>
            </a:lvl3pPr>
            <a:lvl4pPr marL="914400" indent="-152400">
              <a:defRPr lang="en-US" dirty="0"/>
            </a:lvl4pPr>
            <a:lvl5pPr marL="114300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4" y="1436688"/>
            <a:ext cx="5413375"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4" y="2084388"/>
            <a:ext cx="5413375" cy="1612749"/>
          </a:xfrm>
        </p:spPr>
        <p:txBody>
          <a:bodyPr wrap="square">
            <a:spAutoFit/>
          </a:bodyPr>
          <a:lstStyle>
            <a:lvl1pPr marL="0" indent="0">
              <a:buNone/>
              <a:defRPr lang="en-US" sz="2400" dirty="0"/>
            </a:lvl1pPr>
            <a:lvl2pPr marL="457200" indent="-231775">
              <a:defRPr lang="en-US" dirty="0"/>
            </a:lvl2pPr>
            <a:lvl3pPr marL="685800" indent="-171450">
              <a:defRPr lang="en-US" dirty="0"/>
            </a:lvl3pPr>
            <a:lvl4pPr marL="914400" indent="-136525">
              <a:defRPr lang="en-US" dirty="0"/>
            </a:lvl4pPr>
            <a:lvl5pPr marL="114300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Shape 8">
            <a:extLst>
              <a:ext uri="{FF2B5EF4-FFF2-40B4-BE49-F238E27FC236}">
                <a16:creationId xmlns:a16="http://schemas.microsoft.com/office/drawing/2014/main" id="{2426AA03-1CE7-45A5-AB08-1ECAD2B1B978}"/>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833719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E634-32A6-4BCD-892F-42024AF35590}"/>
              </a:ext>
            </a:extLst>
          </p:cNvPr>
          <p:cNvSpPr>
            <a:spLocks noGrp="1"/>
          </p:cNvSpPr>
          <p:nvPr>
            <p:ph type="title"/>
          </p:nvPr>
        </p:nvSpPr>
        <p:spPr/>
        <p:txBody>
          <a:body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376046" y="1436688"/>
            <a:ext cx="5427854"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380999" y="2081212"/>
            <a:ext cx="5422901"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421496"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416549"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2CB2ACC-6EB6-47D4-A892-9194C80887B7}"/>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072996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95169212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8D3C-9FA2-4FF4-86E6-A92CC1DD28F9}"/>
              </a:ext>
            </a:extLst>
          </p:cNvPr>
          <p:cNvSpPr>
            <a:spLocks noGrp="1"/>
          </p:cNvSpPr>
          <p:nvPr>
            <p:ph type="title"/>
          </p:nvPr>
        </p:nvSpPr>
        <p:spPr>
          <a:xfrm>
            <a:off x="426431" y="435824"/>
            <a:ext cx="5669577" cy="47857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97A350FC-53E1-49B4-B955-B039BDA66786}"/>
              </a:ext>
            </a:extLst>
          </p:cNvPr>
          <p:cNvSpPr>
            <a:spLocks noGrp="1"/>
          </p:cNvSpPr>
          <p:nvPr>
            <p:ph sz="quarter" idx="10"/>
          </p:nvPr>
        </p:nvSpPr>
        <p:spPr>
          <a:xfrm>
            <a:off x="1298576" y="1120778"/>
            <a:ext cx="5057774" cy="353045"/>
          </a:xfrm>
        </p:spPr>
        <p:txBody>
          <a:bodyPr/>
          <a:lstStyle/>
          <a:p>
            <a:pPr lvl="0"/>
            <a:r>
              <a:rPr lang="en-US"/>
              <a:t>Click to edit Master text styles</a:t>
            </a:r>
          </a:p>
        </p:txBody>
      </p:sp>
      <p:pic>
        <p:nvPicPr>
          <p:cNvPr id="5" name="Graphic 4">
            <a:extLst>
              <a:ext uri="{FF2B5EF4-FFF2-40B4-BE49-F238E27FC236}">
                <a16:creationId xmlns:a16="http://schemas.microsoft.com/office/drawing/2014/main" id="{472B9371-7676-4329-A8B6-F49EE914C3E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23567" y="149400"/>
            <a:ext cx="378284" cy="333489"/>
          </a:xfrm>
          <a:prstGeom prst="rect">
            <a:avLst/>
          </a:prstGeom>
        </p:spPr>
      </p:pic>
    </p:spTree>
    <p:extLst>
      <p:ext uri="{BB962C8B-B14F-4D97-AF65-F5344CB8AC3E}">
        <p14:creationId xmlns:p14="http://schemas.microsoft.com/office/powerpoint/2010/main" val="217297973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1D17-D92B-421F-BDE7-5E748C25696F}"/>
              </a:ext>
            </a:extLst>
          </p:cNvPr>
          <p:cNvSpPr>
            <a:spLocks noGrp="1"/>
          </p:cNvSpPr>
          <p:nvPr>
            <p:ph type="title"/>
          </p:nvPr>
        </p:nvSpPr>
        <p:spPr/>
        <p:txBody>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381001" y="1438275"/>
            <a:ext cx="3390900"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381001" y="2390775"/>
            <a:ext cx="3390900" cy="1760482"/>
          </a:xfrm>
        </p:spPr>
        <p:txBody>
          <a:bodyPr wrap="square">
            <a:spAutoFit/>
          </a:bodyPr>
          <a:lstStyle>
            <a:lvl1pPr marL="176213" indent="-176213">
              <a:defRPr lang="en-US" sz="2000" dirty="0"/>
            </a:lvl1pPr>
            <a:lvl2pPr marL="571500" indent="-265113">
              <a:defRPr lang="en-US" sz="1800" dirty="0"/>
            </a:lvl2pPr>
            <a:lvl3pPr marL="800100" indent="-138113">
              <a:defRPr lang="en-US" dirty="0"/>
            </a:lvl3pPr>
            <a:lvl4pPr marL="914400" indent="-128588">
              <a:defRPr lang="en-US" dirty="0"/>
            </a:lvl4pPr>
            <a:lvl5pPr marL="1143000"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00551" y="1438275"/>
            <a:ext cx="3390900"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00551" y="2384135"/>
            <a:ext cx="3390900" cy="1760482"/>
          </a:xfrm>
        </p:spPr>
        <p:txBody>
          <a:bodyPr wrap="square">
            <a:spAutoFit/>
          </a:bodyPr>
          <a:lstStyle>
            <a:lvl1pPr marL="176213" indent="-176213">
              <a:defRPr lang="en-US" sz="2000" dirty="0"/>
            </a:lvl1pPr>
            <a:lvl2pPr marL="571500" indent="-265113">
              <a:defRPr lang="en-US" sz="1800" dirty="0"/>
            </a:lvl2pPr>
            <a:lvl3pPr marL="800100" indent="-138113">
              <a:defRPr lang="en-US" dirty="0"/>
            </a:lvl3pPr>
            <a:lvl4pPr marL="914400" indent="-128588">
              <a:defRPr lang="en-US" dirty="0"/>
            </a:lvl4pPr>
            <a:lvl5pPr marL="1143000"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420101" y="1438275"/>
            <a:ext cx="3390900"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420101" y="2390775"/>
            <a:ext cx="3390900" cy="1760482"/>
          </a:xfrm>
        </p:spPr>
        <p:txBody>
          <a:bodyPr wrap="square">
            <a:spAutoFit/>
          </a:bodyPr>
          <a:lstStyle>
            <a:lvl1pPr marL="176213" indent="-176213">
              <a:defRPr lang="en-US" sz="2000" dirty="0"/>
            </a:lvl1pPr>
            <a:lvl2pPr marL="571500" indent="-265113">
              <a:defRPr lang="en-US" sz="1800" dirty="0"/>
            </a:lvl2pPr>
            <a:lvl3pPr marL="800100" indent="-138113">
              <a:defRPr lang="en-US" dirty="0"/>
            </a:lvl3pPr>
            <a:lvl4pPr marL="914400" indent="-128588">
              <a:defRPr lang="en-US" dirty="0"/>
            </a:lvl4pPr>
            <a:lvl5pPr marL="1143000"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Shape 9">
            <a:extLst>
              <a:ext uri="{FF2B5EF4-FFF2-40B4-BE49-F238E27FC236}">
                <a16:creationId xmlns:a16="http://schemas.microsoft.com/office/drawing/2014/main" id="{3799F765-F478-4A54-A095-E014182732C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04250562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8DE4-BAE7-4915-9E11-FB061A6C1E5B}"/>
              </a:ext>
            </a:extLst>
          </p:cNvPr>
          <p:cNvSpPr>
            <a:spLocks noGrp="1"/>
          </p:cNvSpPr>
          <p:nvPr>
            <p:ph type="title"/>
          </p:nvPr>
        </p:nvSpPr>
        <p:spPr/>
        <p:txBody>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381000" y="1438275"/>
            <a:ext cx="2623795"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381000" y="228311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14966" y="1438275"/>
            <a:ext cx="2625439"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15557" y="227647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50576" y="1438275"/>
            <a:ext cx="2623795"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50114" y="228311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184543" y="1438275"/>
            <a:ext cx="2625439"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184670" y="227647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Shape 11">
            <a:extLst>
              <a:ext uri="{FF2B5EF4-FFF2-40B4-BE49-F238E27FC236}">
                <a16:creationId xmlns:a16="http://schemas.microsoft.com/office/drawing/2014/main" id="{CFF548A1-8A7A-4AA3-8C23-66218ADDF76A}"/>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1212990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9D673A-4744-4DAB-AB5F-F22118903A50}"/>
              </a:ext>
            </a:extLst>
          </p:cNvPr>
          <p:cNvSpPr>
            <a:spLocks noGrp="1"/>
          </p:cNvSpPr>
          <p:nvPr>
            <p:ph type="title"/>
          </p:nvPr>
        </p:nvSpPr>
        <p:spPr/>
        <p:txBody>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385064"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385064" y="228311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711776"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711776" y="227647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038488"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038488" y="228311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65200"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65200" y="227647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91914"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91914" y="227647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a16="http://schemas.microsoft.com/office/drawing/2014/main" id="{6B36E625-6998-434B-BFB4-CCE9F34ED158}"/>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784408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4912E-16B1-4EEE-8AD9-8E714D6338D6}"/>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381000" y="1437065"/>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381000"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381000"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347913"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347913"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347913"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14825"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4825" y="2015240"/>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14825" y="2137143"/>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81737"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281737"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80150" y="2137143"/>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48649"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248649"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51824" y="2137143"/>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215562"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 uri="{C183D7F6-B498-43B3-948B-1728B52AA6E4}">
                <adec:decorative xmlns:adec="http://schemas.microsoft.com/office/drawing/2017/decorative" val="1"/>
              </a:ext>
            </a:extLst>
          </p:cNvPr>
          <p:cNvCxnSpPr>
            <a:cxnSpLocks/>
          </p:cNvCxnSpPr>
          <p:nvPr userDrawn="1"/>
        </p:nvCxnSpPr>
        <p:spPr>
          <a:xfrm>
            <a:off x="10215562"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5562"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3810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381000"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381000"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347913"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347913"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347913"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14825"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4825" y="4362631"/>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14825" y="4509120"/>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81737"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281737"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80150" y="4509120"/>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48649"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248649"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51824" y="4509120"/>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215562"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 uri="{C183D7F6-B498-43B3-948B-1728B52AA6E4}">
                <adec:decorative xmlns:adec="http://schemas.microsoft.com/office/drawing/2017/decorative" val="1"/>
              </a:ext>
            </a:extLst>
          </p:cNvPr>
          <p:cNvCxnSpPr>
            <a:cxnSpLocks/>
          </p:cNvCxnSpPr>
          <p:nvPr userDrawn="1"/>
        </p:nvCxnSpPr>
        <p:spPr>
          <a:xfrm>
            <a:off x="10215562"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5562"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3" name="Freeform: Shape 52">
            <a:extLst>
              <a:ext uri="{FF2B5EF4-FFF2-40B4-BE49-F238E27FC236}">
                <a16:creationId xmlns:a16="http://schemas.microsoft.com/office/drawing/2014/main" id="{3A685D72-8339-4A8F-97FC-A3C40FBBDF5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8697796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4912E-16B1-4EEE-8AD9-8E714D6338D6}"/>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381000" y="1437065"/>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381000"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381000"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347913"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347913"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347913"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14825"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4825" y="2015240"/>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14825" y="2137143"/>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81737"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281737"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80150" y="2137143"/>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48649"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248649"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51824" y="2137143"/>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215562"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 uri="{C183D7F6-B498-43B3-948B-1728B52AA6E4}">
                <adec:decorative xmlns:adec="http://schemas.microsoft.com/office/drawing/2017/decorative" val="1"/>
              </a:ext>
            </a:extLst>
          </p:cNvPr>
          <p:cNvCxnSpPr>
            <a:cxnSpLocks/>
          </p:cNvCxnSpPr>
          <p:nvPr userDrawn="1"/>
        </p:nvCxnSpPr>
        <p:spPr>
          <a:xfrm>
            <a:off x="10215562"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5562"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3810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381000"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381000"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347913"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347913"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347913"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14825"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4825" y="4362631"/>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14825" y="4509120"/>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81737"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281737"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80150" y="4509120"/>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48649"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248649"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51824" y="4509120"/>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215562"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 uri="{C183D7F6-B498-43B3-948B-1728B52AA6E4}">
                <adec:decorative xmlns:adec="http://schemas.microsoft.com/office/drawing/2017/decorative" val="1"/>
              </a:ext>
            </a:extLst>
          </p:cNvPr>
          <p:cNvCxnSpPr>
            <a:cxnSpLocks/>
          </p:cNvCxnSpPr>
          <p:nvPr userDrawn="1"/>
        </p:nvCxnSpPr>
        <p:spPr>
          <a:xfrm>
            <a:off x="10215562"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5562"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765989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385064" y="457200"/>
            <a:ext cx="8035036"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385064" y="1435100"/>
            <a:ext cx="7793736"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C22E1CE8-0AE1-4726-A416-7E1886CC5A8D}"/>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2D327ED-207A-4BFE-9FDF-80D0A0DDD110}"/>
              </a:ext>
            </a:extLst>
          </p:cNvPr>
          <p:cNvSpPr>
            <a:spLocks noGrp="1"/>
          </p:cNvSpPr>
          <p:nvPr>
            <p:ph type="body" sz="quarter" idx="13"/>
          </p:nvPr>
        </p:nvSpPr>
        <p:spPr>
          <a:xfrm>
            <a:off x="8802116" y="585788"/>
            <a:ext cx="3004820" cy="615553"/>
          </a:xfrm>
        </p:spPr>
        <p:txBody>
          <a:bodyPr/>
          <a:lstStyle>
            <a:lvl1pPr marL="0" indent="0">
              <a:buNone/>
              <a:defRPr sz="20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BBF49FA3-5D64-4746-A4FF-6D813B07814F}"/>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584706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385064" y="457200"/>
            <a:ext cx="8035036"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385064" y="1435100"/>
            <a:ext cx="7793736"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C22E1CE8-0AE1-4726-A416-7E1886CC5A8D}"/>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2D327ED-207A-4BFE-9FDF-80D0A0DDD110}"/>
              </a:ext>
            </a:extLst>
          </p:cNvPr>
          <p:cNvSpPr>
            <a:spLocks noGrp="1"/>
          </p:cNvSpPr>
          <p:nvPr>
            <p:ph type="body" sz="quarter" idx="13"/>
          </p:nvPr>
        </p:nvSpPr>
        <p:spPr>
          <a:xfrm>
            <a:off x="8802116" y="585788"/>
            <a:ext cx="3004820" cy="615553"/>
          </a:xfrm>
        </p:spPr>
        <p:txBody>
          <a:bodyPr/>
          <a:lstStyle>
            <a:lvl1pPr marL="0" indent="0">
              <a:buNone/>
              <a:defRPr sz="20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4157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Line 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30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42998CE9-F833-44B6-B17D-26B5AA2294C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8712755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381000" y="457200"/>
            <a:ext cx="11430000" cy="553998"/>
          </a:xfrm>
        </p:spPr>
        <p:txBody>
          <a:bodyPr wrap="square" anchor="t">
            <a:spAutoFit/>
          </a:bodyPr>
          <a:lstStyle>
            <a:lvl1pPr>
              <a:defRPr>
                <a:solidFill>
                  <a:schemeClr val="tx1"/>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43F0B6A1-89DB-BD4F-90AE-D2A420FCD36E}"/>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376236" y="1443174"/>
            <a:ext cx="5421497"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381000" y="2087699"/>
            <a:ext cx="5416550" cy="1034129"/>
          </a:xfrm>
        </p:spPr>
        <p:txBody>
          <a:bodyPr/>
          <a:lstStyle>
            <a:lvl1pPr marL="228600" indent="-228600">
              <a:buFont typeface="Arial" panose="020B0604020202020204" pitchFamily="34" charset="0"/>
              <a:buChar char="•"/>
              <a:defRPr sz="2400"/>
            </a:lvl1pPr>
            <a:lvl2pPr marL="571500" indent="-228600">
              <a:buSzPct val="100000"/>
              <a:buFont typeface="Arial" panose="020B0604020202020204" pitchFamily="34" charset="0"/>
              <a:buChar char="‒"/>
              <a:defRPr/>
            </a:lvl2pPr>
            <a:lvl3pPr marL="800100" indent="-200025">
              <a:buFont typeface="Wingdings" panose="05000000000000000000" pitchFamily="2" charset="2"/>
              <a:buChar char="§"/>
              <a:defRPr/>
            </a:lvl3pPr>
          </a:lstStyle>
          <a:p>
            <a:pPr lvl="0"/>
            <a:r>
              <a:rPr lang="en-US"/>
              <a:t>Click to edit Master text styles</a:t>
            </a:r>
          </a:p>
          <a:p>
            <a:pPr lvl="1"/>
            <a:r>
              <a:rPr lang="en-US"/>
              <a:t>Second level</a:t>
            </a:r>
          </a:p>
          <a:p>
            <a:pPr lvl="2"/>
            <a:r>
              <a:rPr lang="en-US"/>
              <a:t>Third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440" y="1436688"/>
            <a:ext cx="5421497"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416550" cy="1034129"/>
          </a:xfrm>
        </p:spPr>
        <p:txBody>
          <a:bodyPr/>
          <a:lstStyle>
            <a:lvl1pPr marL="228600" indent="-228600">
              <a:buSzPct val="100000"/>
              <a:buFont typeface="Arial" panose="020B0604020202020204" pitchFamily="34" charset="0"/>
              <a:buChar char="•"/>
              <a:defRPr sz="2400"/>
            </a:lvl1pPr>
            <a:lvl2pPr marL="571500" indent="-228600">
              <a:buSzPct val="100000"/>
              <a:buFont typeface="Arial" panose="020B0604020202020204" pitchFamily="34" charset="0"/>
              <a:buChar char="‒"/>
              <a:tabLst>
                <a:tab pos="342900" algn="l"/>
              </a:tabLst>
              <a:defRPr/>
            </a:lvl2pPr>
            <a:lvl3pPr marL="800100" indent="-200025">
              <a:buFont typeface="Wingdings" panose="05000000000000000000" pitchFamily="2" charset="2"/>
              <a:buChar char="§"/>
              <a:defRPr/>
            </a:lvl3pPr>
          </a:lstStyle>
          <a:p>
            <a:pPr lvl="0"/>
            <a:r>
              <a:rPr lang="en-US"/>
              <a:t>Click to edit Master text styles</a:t>
            </a:r>
          </a:p>
          <a:p>
            <a:pPr lvl="1"/>
            <a:r>
              <a:rPr lang="en-US"/>
              <a:t>Second level</a:t>
            </a:r>
          </a:p>
          <a:p>
            <a:pPr lvl="2"/>
            <a:r>
              <a:rPr lang="en-US"/>
              <a:t>Third level</a:t>
            </a:r>
          </a:p>
        </p:txBody>
      </p:sp>
      <p:sp>
        <p:nvSpPr>
          <p:cNvPr id="11" name="Freeform: Shape 10">
            <a:extLst>
              <a:ext uri="{FF2B5EF4-FFF2-40B4-BE49-F238E27FC236}">
                <a16:creationId xmlns:a16="http://schemas.microsoft.com/office/drawing/2014/main" id="{D9BF4700-5BDD-41C0-8CAB-2BFC8F43CF8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687234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CAB6-9131-414F-AC0D-F1B415047504}"/>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9C1C01E9-B5DC-9348-AA0C-2FB3A6411AAF}"/>
              </a:ext>
            </a:extLst>
          </p:cNvPr>
          <p:cNvSpPr>
            <a:spLocks noGrp="1"/>
          </p:cNvSpPr>
          <p:nvPr>
            <p:ph type="body" sz="quarter" idx="22"/>
          </p:nvPr>
        </p:nvSpPr>
        <p:spPr>
          <a:xfrm>
            <a:off x="373537"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9">
            <a:extLst>
              <a:ext uri="{FF2B5EF4-FFF2-40B4-BE49-F238E27FC236}">
                <a16:creationId xmlns:a16="http://schemas.microsoft.com/office/drawing/2014/main" id="{94096232-4747-F943-95E4-42169B7FB6A2}"/>
              </a:ext>
            </a:extLst>
          </p:cNvPr>
          <p:cNvSpPr>
            <a:spLocks noGrp="1"/>
          </p:cNvSpPr>
          <p:nvPr>
            <p:ph type="body" sz="quarter" idx="23"/>
          </p:nvPr>
        </p:nvSpPr>
        <p:spPr>
          <a:xfrm>
            <a:off x="373537"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14700"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14700"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ABE642A5-F1D8-D748-8919-2041A5C204FF}"/>
              </a:ext>
            </a:extLst>
          </p:cNvPr>
          <p:cNvSpPr>
            <a:spLocks noGrp="1"/>
          </p:cNvSpPr>
          <p:nvPr>
            <p:ph type="body" sz="quarter" idx="18"/>
          </p:nvPr>
        </p:nvSpPr>
        <p:spPr>
          <a:xfrm>
            <a:off x="6284143"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578BEDC7-0D76-A84D-B083-4B82CACCDA11}"/>
              </a:ext>
            </a:extLst>
          </p:cNvPr>
          <p:cNvSpPr>
            <a:spLocks noGrp="1"/>
          </p:cNvSpPr>
          <p:nvPr>
            <p:ph type="body" sz="quarter" idx="19"/>
          </p:nvPr>
        </p:nvSpPr>
        <p:spPr>
          <a:xfrm>
            <a:off x="6284143"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6" name="Text Placeholder 11">
            <a:extLst>
              <a:ext uri="{FF2B5EF4-FFF2-40B4-BE49-F238E27FC236}">
                <a16:creationId xmlns:a16="http://schemas.microsoft.com/office/drawing/2014/main" id="{67AE659B-3FE7-5B48-AB0D-E8A1711490B4}"/>
              </a:ext>
            </a:extLst>
          </p:cNvPr>
          <p:cNvSpPr>
            <a:spLocks noGrp="1"/>
          </p:cNvSpPr>
          <p:nvPr>
            <p:ph type="body" sz="quarter" idx="20"/>
          </p:nvPr>
        </p:nvSpPr>
        <p:spPr>
          <a:xfrm>
            <a:off x="9225306"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C76058FD-31EE-934B-B410-42E670BACDAB}"/>
              </a:ext>
            </a:extLst>
          </p:cNvPr>
          <p:cNvSpPr>
            <a:spLocks noGrp="1"/>
          </p:cNvSpPr>
          <p:nvPr>
            <p:ph type="body" sz="quarter" idx="21"/>
          </p:nvPr>
        </p:nvSpPr>
        <p:spPr>
          <a:xfrm>
            <a:off x="9225306"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1" name="Freeform: Shape 20">
            <a:extLst>
              <a:ext uri="{FF2B5EF4-FFF2-40B4-BE49-F238E27FC236}">
                <a16:creationId xmlns:a16="http://schemas.microsoft.com/office/drawing/2014/main" id="{F8143447-2CEF-4443-8263-7FEB0FC87797}"/>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0875095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59FF-302F-439F-B602-44D0AAB73E26}"/>
              </a:ext>
            </a:extLst>
          </p:cNvPr>
          <p:cNvSpPr>
            <a:spLocks noGrp="1"/>
          </p:cNvSpPr>
          <p:nvPr>
            <p:ph type="title"/>
          </p:nvPr>
        </p:nvSpPr>
        <p:spPr>
          <a:xfrm>
            <a:off x="426426" y="435828"/>
            <a:ext cx="6409804" cy="406005"/>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A80361C-E5E6-4E48-88C8-9238F36D846C}"/>
              </a:ext>
            </a:extLst>
          </p:cNvPr>
          <p:cNvSpPr>
            <a:spLocks noGrp="1"/>
          </p:cNvSpPr>
          <p:nvPr>
            <p:ph sz="quarter" idx="10"/>
          </p:nvPr>
        </p:nvSpPr>
        <p:spPr>
          <a:xfrm>
            <a:off x="1800230" y="1219203"/>
            <a:ext cx="5035550" cy="353045"/>
          </a:xfrm>
        </p:spPr>
        <p:txBody>
          <a:bodyPr/>
          <a:lstStyle/>
          <a:p>
            <a:pPr lvl="0"/>
            <a:r>
              <a:rPr lang="en-US"/>
              <a:t>Click to edit Master text styles</a:t>
            </a:r>
          </a:p>
        </p:txBody>
      </p:sp>
      <p:pic>
        <p:nvPicPr>
          <p:cNvPr id="5" name="Graphic 4">
            <a:extLst>
              <a:ext uri="{FF2B5EF4-FFF2-40B4-BE49-F238E27FC236}">
                <a16:creationId xmlns:a16="http://schemas.microsoft.com/office/drawing/2014/main" id="{2427FAF5-47A2-42C8-A51D-ACB06317896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59600" y="155562"/>
            <a:ext cx="578155" cy="640102"/>
          </a:xfrm>
          <a:prstGeom prst="rect">
            <a:avLst/>
          </a:prstGeom>
        </p:spPr>
      </p:pic>
    </p:spTree>
    <p:extLst>
      <p:ext uri="{BB962C8B-B14F-4D97-AF65-F5344CB8AC3E}">
        <p14:creationId xmlns:p14="http://schemas.microsoft.com/office/powerpoint/2010/main" val="366561373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ultiple Speaker Intr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4952-11EA-4AB8-BA59-D10AD858BA53}"/>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1457528" y="1438274"/>
            <a:ext cx="3398837" cy="3133726"/>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8" name="Text Placeholder 11">
            <a:extLst>
              <a:ext uri="{FF2B5EF4-FFF2-40B4-BE49-F238E27FC236}">
                <a16:creationId xmlns:a16="http://schemas.microsoft.com/office/drawing/2014/main" id="{9C1C01E9-B5DC-9348-AA0C-2FB3A6411AAF}"/>
              </a:ext>
            </a:extLst>
          </p:cNvPr>
          <p:cNvSpPr>
            <a:spLocks noGrp="1"/>
          </p:cNvSpPr>
          <p:nvPr>
            <p:ph type="body" sz="quarter" idx="22"/>
          </p:nvPr>
        </p:nvSpPr>
        <p:spPr>
          <a:xfrm>
            <a:off x="1467909" y="4843063"/>
            <a:ext cx="3388456"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9">
            <a:extLst>
              <a:ext uri="{FF2B5EF4-FFF2-40B4-BE49-F238E27FC236}">
                <a16:creationId xmlns:a16="http://schemas.microsoft.com/office/drawing/2014/main" id="{94096232-4747-F943-95E4-42169B7FB6A2}"/>
              </a:ext>
            </a:extLst>
          </p:cNvPr>
          <p:cNvSpPr>
            <a:spLocks noGrp="1"/>
          </p:cNvSpPr>
          <p:nvPr>
            <p:ph type="body" sz="quarter" idx="23"/>
          </p:nvPr>
        </p:nvSpPr>
        <p:spPr>
          <a:xfrm>
            <a:off x="1467910" y="5281226"/>
            <a:ext cx="3388455" cy="276999"/>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7354437" y="1438274"/>
            <a:ext cx="3398837" cy="3133726"/>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7364818" y="4843063"/>
            <a:ext cx="3388456"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7364819" y="5281226"/>
            <a:ext cx="3388455" cy="276999"/>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p:txBody>
      </p:sp>
      <p:sp>
        <p:nvSpPr>
          <p:cNvPr id="11" name="Freeform: Shape 10">
            <a:extLst>
              <a:ext uri="{FF2B5EF4-FFF2-40B4-BE49-F238E27FC236}">
                <a16:creationId xmlns:a16="http://schemas.microsoft.com/office/drawing/2014/main" id="{FDAF8621-2DE3-44C1-9A12-778F8D5A81E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164262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 photo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4E7E-F65D-43D2-9F92-A3EB109BE2B2}"/>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381000" y="1438275"/>
            <a:ext cx="33988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7" name="Text Placeholder 11">
            <a:extLst>
              <a:ext uri="{FF2B5EF4-FFF2-40B4-BE49-F238E27FC236}">
                <a16:creationId xmlns:a16="http://schemas.microsoft.com/office/drawing/2014/main" id="{4AE8ADBF-9C3D-6447-9FBD-A4AC43CD7C9B}"/>
              </a:ext>
            </a:extLst>
          </p:cNvPr>
          <p:cNvSpPr>
            <a:spLocks noGrp="1"/>
          </p:cNvSpPr>
          <p:nvPr>
            <p:ph type="body" sz="quarter" idx="22"/>
          </p:nvPr>
        </p:nvSpPr>
        <p:spPr>
          <a:xfrm>
            <a:off x="381000" y="3731911"/>
            <a:ext cx="3388456"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9">
            <a:extLst>
              <a:ext uri="{FF2B5EF4-FFF2-40B4-BE49-F238E27FC236}">
                <a16:creationId xmlns:a16="http://schemas.microsoft.com/office/drawing/2014/main" id="{82D00D07-A668-9A4B-ABD0-A159B19899ED}"/>
              </a:ext>
            </a:extLst>
          </p:cNvPr>
          <p:cNvSpPr>
            <a:spLocks noGrp="1"/>
          </p:cNvSpPr>
          <p:nvPr>
            <p:ph type="body" sz="quarter" idx="23"/>
          </p:nvPr>
        </p:nvSpPr>
        <p:spPr>
          <a:xfrm>
            <a:off x="381000" y="4570111"/>
            <a:ext cx="3388455" cy="1698927"/>
          </a:xfrm>
        </p:spPr>
        <p:txBody>
          <a:bodyPr wrap="square">
            <a:noAutofit/>
          </a:bodyPr>
          <a:lstStyle>
            <a:lvl1pPr marL="0" indent="0">
              <a:buNone/>
              <a:defRPr lang="en-US" sz="1800" dirty="0"/>
            </a:lvl1pPr>
            <a:lvl2pPr marL="285750" indent="-174625">
              <a:buSzPct val="100000"/>
              <a:buFont typeface="Arial" panose="020B0604020202020204" pitchFamily="34" charset="0"/>
              <a:buChar char="•"/>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4403061" y="1438275"/>
            <a:ext cx="33988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7" name="Text Placeholder 11">
            <a:extLst>
              <a:ext uri="{FF2B5EF4-FFF2-40B4-BE49-F238E27FC236}">
                <a16:creationId xmlns:a16="http://schemas.microsoft.com/office/drawing/2014/main" id="{79D72AE4-C872-264B-8D2B-C5BE5F5C8F07}"/>
              </a:ext>
            </a:extLst>
          </p:cNvPr>
          <p:cNvSpPr>
            <a:spLocks noGrp="1"/>
          </p:cNvSpPr>
          <p:nvPr>
            <p:ph type="body" sz="quarter" idx="17"/>
          </p:nvPr>
        </p:nvSpPr>
        <p:spPr>
          <a:xfrm>
            <a:off x="4413442" y="3731911"/>
            <a:ext cx="3388456"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A9231E5B-AB59-004F-80F9-D0AFF871830D}"/>
              </a:ext>
            </a:extLst>
          </p:cNvPr>
          <p:cNvSpPr>
            <a:spLocks noGrp="1"/>
          </p:cNvSpPr>
          <p:nvPr>
            <p:ph type="body" sz="quarter" idx="15"/>
          </p:nvPr>
        </p:nvSpPr>
        <p:spPr>
          <a:xfrm>
            <a:off x="4413443" y="4570111"/>
            <a:ext cx="3388455"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1" name="Picture Placeholder 4">
            <a:extLst>
              <a:ext uri="{FF2B5EF4-FFF2-40B4-BE49-F238E27FC236}">
                <a16:creationId xmlns:a16="http://schemas.microsoft.com/office/drawing/2014/main" id="{0F32B2A1-5960-5A40-9394-1C7868FAE742}"/>
              </a:ext>
            </a:extLst>
          </p:cNvPr>
          <p:cNvSpPr>
            <a:spLocks noGrp="1"/>
          </p:cNvSpPr>
          <p:nvPr>
            <p:ph type="pic" sz="quarter" idx="26"/>
          </p:nvPr>
        </p:nvSpPr>
        <p:spPr>
          <a:xfrm>
            <a:off x="8413603" y="1438275"/>
            <a:ext cx="33988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3" name="Text Placeholder 11">
            <a:extLst>
              <a:ext uri="{FF2B5EF4-FFF2-40B4-BE49-F238E27FC236}">
                <a16:creationId xmlns:a16="http://schemas.microsoft.com/office/drawing/2014/main" id="{C5DF5CA1-FDD3-5643-9549-FEE00AC25D6A}"/>
              </a:ext>
            </a:extLst>
          </p:cNvPr>
          <p:cNvSpPr>
            <a:spLocks noGrp="1"/>
          </p:cNvSpPr>
          <p:nvPr>
            <p:ph type="body" sz="quarter" idx="18"/>
          </p:nvPr>
        </p:nvSpPr>
        <p:spPr>
          <a:xfrm>
            <a:off x="8423984" y="3731911"/>
            <a:ext cx="3388456"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6" name="Text Placeholder 9">
            <a:extLst>
              <a:ext uri="{FF2B5EF4-FFF2-40B4-BE49-F238E27FC236}">
                <a16:creationId xmlns:a16="http://schemas.microsoft.com/office/drawing/2014/main" id="{323A1E44-7867-1449-A813-9AB8DCDE10FE}"/>
              </a:ext>
            </a:extLst>
          </p:cNvPr>
          <p:cNvSpPr>
            <a:spLocks noGrp="1"/>
          </p:cNvSpPr>
          <p:nvPr>
            <p:ph type="body" sz="quarter" idx="19"/>
          </p:nvPr>
        </p:nvSpPr>
        <p:spPr>
          <a:xfrm>
            <a:off x="8423985" y="4570111"/>
            <a:ext cx="3388455"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15" name="Freeform: Shape 14">
            <a:extLst>
              <a:ext uri="{FF2B5EF4-FFF2-40B4-BE49-F238E27FC236}">
                <a16:creationId xmlns:a16="http://schemas.microsoft.com/office/drawing/2014/main" id="{1B1234E8-45AC-45C6-8C31-1DC523648015}"/>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5692827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4 photo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84D0-D15B-446E-8412-75A9B35B7146}"/>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373063"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3" name="Text Placeholder 11">
            <a:extLst>
              <a:ext uri="{FF2B5EF4-FFF2-40B4-BE49-F238E27FC236}">
                <a16:creationId xmlns:a16="http://schemas.microsoft.com/office/drawing/2014/main" id="{2E7061F9-50A7-2549-BC77-1D021E2F121E}"/>
              </a:ext>
            </a:extLst>
          </p:cNvPr>
          <p:cNvSpPr>
            <a:spLocks noGrp="1"/>
          </p:cNvSpPr>
          <p:nvPr>
            <p:ph type="body" sz="quarter" idx="22"/>
          </p:nvPr>
        </p:nvSpPr>
        <p:spPr>
          <a:xfrm>
            <a:off x="373537"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2" name="Text Placeholder 9">
            <a:extLst>
              <a:ext uri="{FF2B5EF4-FFF2-40B4-BE49-F238E27FC236}">
                <a16:creationId xmlns:a16="http://schemas.microsoft.com/office/drawing/2014/main" id="{BCF6660B-1F00-2842-BAC2-1E8525EF2F01}"/>
              </a:ext>
            </a:extLst>
          </p:cNvPr>
          <p:cNvSpPr>
            <a:spLocks noGrp="1"/>
          </p:cNvSpPr>
          <p:nvPr>
            <p:ph type="body" sz="quarter" idx="23"/>
          </p:nvPr>
        </p:nvSpPr>
        <p:spPr>
          <a:xfrm>
            <a:off x="373537" y="4570111"/>
            <a:ext cx="2590799" cy="1698927"/>
          </a:xfrm>
        </p:spPr>
        <p:txBody>
          <a:bodyPr wrap="square">
            <a:noAutofit/>
          </a:bodyPr>
          <a:lstStyle>
            <a:lvl1pPr marL="0" indent="0">
              <a:buNone/>
              <a:defRPr lang="en-US" sz="1800" dirty="0"/>
            </a:lvl1pPr>
            <a:lvl2pPr marL="396875" indent="-285750">
              <a:defRPr lang="en-US" sz="1600" kern="1200" spc="0" baseline="0" dirty="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3320544"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1" name="Text Placeholder 11">
            <a:extLst>
              <a:ext uri="{FF2B5EF4-FFF2-40B4-BE49-F238E27FC236}">
                <a16:creationId xmlns:a16="http://schemas.microsoft.com/office/drawing/2014/main" id="{B75DD82B-7C0A-DC4A-B950-0C8431A9338E}"/>
              </a:ext>
            </a:extLst>
          </p:cNvPr>
          <p:cNvSpPr>
            <a:spLocks noGrp="1"/>
          </p:cNvSpPr>
          <p:nvPr>
            <p:ph type="body" sz="quarter" idx="17"/>
          </p:nvPr>
        </p:nvSpPr>
        <p:spPr>
          <a:xfrm>
            <a:off x="3314700"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0" name="Text Placeholder 9">
            <a:extLst>
              <a:ext uri="{FF2B5EF4-FFF2-40B4-BE49-F238E27FC236}">
                <a16:creationId xmlns:a16="http://schemas.microsoft.com/office/drawing/2014/main" id="{D2971A1E-60C0-D843-B49F-880A6CCA8D87}"/>
              </a:ext>
            </a:extLst>
          </p:cNvPr>
          <p:cNvSpPr>
            <a:spLocks noGrp="1"/>
          </p:cNvSpPr>
          <p:nvPr>
            <p:ph type="body" sz="quarter" idx="15"/>
          </p:nvPr>
        </p:nvSpPr>
        <p:spPr>
          <a:xfrm>
            <a:off x="3314700" y="4570111"/>
            <a:ext cx="2590799" cy="1698927"/>
          </a:xfrm>
        </p:spPr>
        <p:txBody>
          <a:bodyPr wrap="square">
            <a:noAutofit/>
          </a:bodyPr>
          <a:lstStyle>
            <a:lvl1pPr marL="0" indent="0">
              <a:buNone/>
              <a:defRPr lang="en-US" sz="1800" dirty="0"/>
            </a:lvl1pPr>
            <a:lvl2pPr marL="396875" indent="-285750">
              <a:defRPr lang="en-US" sz="1600" kern="1200" spc="0" baseline="0" dirty="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1" name="Picture Placeholder 4">
            <a:extLst>
              <a:ext uri="{FF2B5EF4-FFF2-40B4-BE49-F238E27FC236}">
                <a16:creationId xmlns:a16="http://schemas.microsoft.com/office/drawing/2014/main" id="{0F32B2A1-5960-5A40-9394-1C7868FAE742}"/>
              </a:ext>
            </a:extLst>
          </p:cNvPr>
          <p:cNvSpPr>
            <a:spLocks noGrp="1"/>
          </p:cNvSpPr>
          <p:nvPr>
            <p:ph type="pic" sz="quarter" idx="26"/>
          </p:nvPr>
        </p:nvSpPr>
        <p:spPr>
          <a:xfrm>
            <a:off x="6297208"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9" name="Text Placeholder 11">
            <a:extLst>
              <a:ext uri="{FF2B5EF4-FFF2-40B4-BE49-F238E27FC236}">
                <a16:creationId xmlns:a16="http://schemas.microsoft.com/office/drawing/2014/main" id="{7700C56E-1407-F14E-9EE8-508BC51F9432}"/>
              </a:ext>
            </a:extLst>
          </p:cNvPr>
          <p:cNvSpPr>
            <a:spLocks noGrp="1"/>
          </p:cNvSpPr>
          <p:nvPr>
            <p:ph type="body" sz="quarter" idx="18"/>
          </p:nvPr>
        </p:nvSpPr>
        <p:spPr>
          <a:xfrm>
            <a:off x="6284143"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9">
            <a:extLst>
              <a:ext uri="{FF2B5EF4-FFF2-40B4-BE49-F238E27FC236}">
                <a16:creationId xmlns:a16="http://schemas.microsoft.com/office/drawing/2014/main" id="{F58F9834-D170-7347-BAFC-ADD6969C750F}"/>
              </a:ext>
            </a:extLst>
          </p:cNvPr>
          <p:cNvSpPr>
            <a:spLocks noGrp="1"/>
          </p:cNvSpPr>
          <p:nvPr>
            <p:ph type="body" sz="quarter" idx="19"/>
          </p:nvPr>
        </p:nvSpPr>
        <p:spPr>
          <a:xfrm>
            <a:off x="6284143" y="4570111"/>
            <a:ext cx="2590799"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2" name="Picture Placeholder 4">
            <a:extLst>
              <a:ext uri="{FF2B5EF4-FFF2-40B4-BE49-F238E27FC236}">
                <a16:creationId xmlns:a16="http://schemas.microsoft.com/office/drawing/2014/main" id="{6D5DFC62-D3C3-A848-841A-5210CB5076D2}"/>
              </a:ext>
            </a:extLst>
          </p:cNvPr>
          <p:cNvSpPr>
            <a:spLocks noGrp="1"/>
          </p:cNvSpPr>
          <p:nvPr>
            <p:ph type="pic" sz="quarter" idx="27"/>
          </p:nvPr>
        </p:nvSpPr>
        <p:spPr>
          <a:xfrm>
            <a:off x="9215506"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7" name="Text Placeholder 11">
            <a:extLst>
              <a:ext uri="{FF2B5EF4-FFF2-40B4-BE49-F238E27FC236}">
                <a16:creationId xmlns:a16="http://schemas.microsoft.com/office/drawing/2014/main" id="{6B26CC6A-B33A-544B-A598-190CA494C51A}"/>
              </a:ext>
            </a:extLst>
          </p:cNvPr>
          <p:cNvSpPr>
            <a:spLocks noGrp="1"/>
          </p:cNvSpPr>
          <p:nvPr>
            <p:ph type="body" sz="quarter" idx="20"/>
          </p:nvPr>
        </p:nvSpPr>
        <p:spPr>
          <a:xfrm>
            <a:off x="9225306"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9">
            <a:extLst>
              <a:ext uri="{FF2B5EF4-FFF2-40B4-BE49-F238E27FC236}">
                <a16:creationId xmlns:a16="http://schemas.microsoft.com/office/drawing/2014/main" id="{30F34709-2A6D-E942-9A8C-17CF79616D0D}"/>
              </a:ext>
            </a:extLst>
          </p:cNvPr>
          <p:cNvSpPr>
            <a:spLocks noGrp="1"/>
          </p:cNvSpPr>
          <p:nvPr>
            <p:ph type="body" sz="quarter" idx="21"/>
          </p:nvPr>
        </p:nvSpPr>
        <p:spPr>
          <a:xfrm>
            <a:off x="9225306" y="4570111"/>
            <a:ext cx="2590799"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18" name="Freeform: Shape 17">
            <a:extLst>
              <a:ext uri="{FF2B5EF4-FFF2-40B4-BE49-F238E27FC236}">
                <a16:creationId xmlns:a16="http://schemas.microsoft.com/office/drawing/2014/main" id="{030EA36C-7AB7-42AF-8C83-64579E18AFBF}"/>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069634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Header Line 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1691-F7B7-4463-B935-B649E7A19B97}"/>
              </a:ext>
            </a:extLst>
          </p:cNvPr>
          <p:cNvSpPr>
            <a:spLocks noGrp="1"/>
          </p:cNvSpPr>
          <p:nvPr>
            <p:ph type="title"/>
          </p:nvPr>
        </p:nvSpPr>
        <p:spPr/>
        <p:txBody>
          <a:bodyPr/>
          <a:lstStyle/>
          <a:p>
            <a:r>
              <a:rPr lang="en-US"/>
              <a:t>Click to edit Master title style</a:t>
            </a:r>
          </a:p>
        </p:txBody>
      </p:sp>
      <p:cxnSp>
        <p:nvCxnSpPr>
          <p:cNvPr id="23" name="Straight Connector 22">
            <a:extLst>
              <a:ext uri="{FF2B5EF4-FFF2-40B4-BE49-F238E27FC236}">
                <a16:creationId xmlns:a16="http://schemas.microsoft.com/office/drawing/2014/main" id="{43B88945-A1B8-4956-AB83-E961A2C93E98}"/>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A7149627-4344-8C48-B568-35686403307E}"/>
              </a:ext>
            </a:extLst>
          </p:cNvPr>
          <p:cNvSpPr>
            <a:spLocks noGrp="1"/>
          </p:cNvSpPr>
          <p:nvPr>
            <p:ph type="body" sz="quarter" idx="10"/>
          </p:nvPr>
        </p:nvSpPr>
        <p:spPr>
          <a:xfrm>
            <a:off x="381000"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E22851BA-80AF-794F-B0BE-1575B984DF3F}"/>
              </a:ext>
            </a:extLst>
          </p:cNvPr>
          <p:cNvSpPr>
            <a:spLocks noGrp="1"/>
          </p:cNvSpPr>
          <p:nvPr>
            <p:ph type="body" sz="quarter" idx="11"/>
          </p:nvPr>
        </p:nvSpPr>
        <p:spPr>
          <a:xfrm>
            <a:off x="381000"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spcBef>
                <a:spcPts val="600"/>
              </a:spcBef>
              <a:buFontTx/>
              <a:buNone/>
              <a:defRPr lang="en-US" sz="1200" kern="1200" dirty="0" smtClean="0">
                <a:solidFill>
                  <a:schemeClr val="tx1"/>
                </a:solidFill>
                <a:latin typeface="+mn-lt"/>
                <a:ea typeface="+mn-ea"/>
                <a:cs typeface="+mn-cs"/>
              </a:defRPr>
            </a:lvl2pPr>
            <a:lvl3pPr marL="171450" indent="-171450" algn="l" defTabSz="914367"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5" name="Text Placeholder 9">
            <a:extLst>
              <a:ext uri="{FF2B5EF4-FFF2-40B4-BE49-F238E27FC236}">
                <a16:creationId xmlns:a16="http://schemas.microsoft.com/office/drawing/2014/main" id="{B1A4445F-1B1A-C64D-A49F-C8C1D7FDDF98}"/>
              </a:ext>
            </a:extLst>
          </p:cNvPr>
          <p:cNvSpPr>
            <a:spLocks noGrp="1"/>
          </p:cNvSpPr>
          <p:nvPr>
            <p:ph type="body" sz="quarter" idx="12"/>
          </p:nvPr>
        </p:nvSpPr>
        <p:spPr>
          <a:xfrm>
            <a:off x="2709421"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6" name="Text Placeholder 11">
            <a:extLst>
              <a:ext uri="{FF2B5EF4-FFF2-40B4-BE49-F238E27FC236}">
                <a16:creationId xmlns:a16="http://schemas.microsoft.com/office/drawing/2014/main" id="{AC4E410E-F5E6-0440-B7BB-9149AA028BE0}"/>
              </a:ext>
            </a:extLst>
          </p:cNvPr>
          <p:cNvSpPr>
            <a:spLocks noGrp="1"/>
          </p:cNvSpPr>
          <p:nvPr>
            <p:ph type="body" sz="quarter" idx="13"/>
          </p:nvPr>
        </p:nvSpPr>
        <p:spPr>
          <a:xfrm>
            <a:off x="2709421"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7" name="Text Placeholder 9">
            <a:extLst>
              <a:ext uri="{FF2B5EF4-FFF2-40B4-BE49-F238E27FC236}">
                <a16:creationId xmlns:a16="http://schemas.microsoft.com/office/drawing/2014/main" id="{3641EBFA-B27C-3946-B7B1-8F727C5049D6}"/>
              </a:ext>
            </a:extLst>
          </p:cNvPr>
          <p:cNvSpPr>
            <a:spLocks noGrp="1"/>
          </p:cNvSpPr>
          <p:nvPr>
            <p:ph type="body" sz="quarter" idx="14"/>
          </p:nvPr>
        </p:nvSpPr>
        <p:spPr>
          <a:xfrm>
            <a:off x="5047268"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8" name="Text Placeholder 11">
            <a:extLst>
              <a:ext uri="{FF2B5EF4-FFF2-40B4-BE49-F238E27FC236}">
                <a16:creationId xmlns:a16="http://schemas.microsoft.com/office/drawing/2014/main" id="{71F938E2-A8B7-944D-A6CD-CD897CEB6911}"/>
              </a:ext>
            </a:extLst>
          </p:cNvPr>
          <p:cNvSpPr>
            <a:spLocks noGrp="1"/>
          </p:cNvSpPr>
          <p:nvPr>
            <p:ph type="body" sz="quarter" idx="15"/>
          </p:nvPr>
        </p:nvSpPr>
        <p:spPr>
          <a:xfrm>
            <a:off x="5047268"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9" name="Text Placeholder 9">
            <a:extLst>
              <a:ext uri="{FF2B5EF4-FFF2-40B4-BE49-F238E27FC236}">
                <a16:creationId xmlns:a16="http://schemas.microsoft.com/office/drawing/2014/main" id="{8BD6BF2D-9128-C44F-BE85-D061C7BA822C}"/>
              </a:ext>
            </a:extLst>
          </p:cNvPr>
          <p:cNvSpPr>
            <a:spLocks noGrp="1"/>
          </p:cNvSpPr>
          <p:nvPr>
            <p:ph type="body" sz="quarter" idx="16"/>
          </p:nvPr>
        </p:nvSpPr>
        <p:spPr>
          <a:xfrm>
            <a:off x="7356835"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0" name="Text Placeholder 11">
            <a:extLst>
              <a:ext uri="{FF2B5EF4-FFF2-40B4-BE49-F238E27FC236}">
                <a16:creationId xmlns:a16="http://schemas.microsoft.com/office/drawing/2014/main" id="{55B5EA8C-8960-F24A-86F4-6F1A709A100B}"/>
              </a:ext>
            </a:extLst>
          </p:cNvPr>
          <p:cNvSpPr>
            <a:spLocks noGrp="1"/>
          </p:cNvSpPr>
          <p:nvPr>
            <p:ph type="body" sz="quarter" idx="17"/>
          </p:nvPr>
        </p:nvSpPr>
        <p:spPr>
          <a:xfrm>
            <a:off x="7356835"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1" name="Text Placeholder 9">
            <a:extLst>
              <a:ext uri="{FF2B5EF4-FFF2-40B4-BE49-F238E27FC236}">
                <a16:creationId xmlns:a16="http://schemas.microsoft.com/office/drawing/2014/main" id="{EB9E96FF-1743-9340-8E99-08C92FF506BC}"/>
              </a:ext>
            </a:extLst>
          </p:cNvPr>
          <p:cNvSpPr>
            <a:spLocks noGrp="1"/>
          </p:cNvSpPr>
          <p:nvPr>
            <p:ph type="body" sz="quarter" idx="18"/>
          </p:nvPr>
        </p:nvSpPr>
        <p:spPr>
          <a:xfrm>
            <a:off x="9685256"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2" name="Text Placeholder 11">
            <a:extLst>
              <a:ext uri="{FF2B5EF4-FFF2-40B4-BE49-F238E27FC236}">
                <a16:creationId xmlns:a16="http://schemas.microsoft.com/office/drawing/2014/main" id="{1183CC26-FA4E-FF4E-8EED-0F14D01769F3}"/>
              </a:ext>
            </a:extLst>
          </p:cNvPr>
          <p:cNvSpPr>
            <a:spLocks noGrp="1"/>
          </p:cNvSpPr>
          <p:nvPr>
            <p:ph type="body" sz="quarter" idx="19"/>
          </p:nvPr>
        </p:nvSpPr>
        <p:spPr>
          <a:xfrm>
            <a:off x="9685256"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5" name="Freeform: Shape 24">
            <a:extLst>
              <a:ext uri="{FF2B5EF4-FFF2-40B4-BE49-F238E27FC236}">
                <a16:creationId xmlns:a16="http://schemas.microsoft.com/office/drawing/2014/main" id="{CBDC7BC2-6718-439F-9FAB-492B240221B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1700710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28" orient="horz" pos="888">
          <p15:clr>
            <a:srgbClr val="5ACBF0"/>
          </p15:clr>
        </p15:guide>
        <p15:guide id="29" orient="horz" pos="1248">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Header Line 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1691-F7B7-4463-B935-B649E7A19B97}"/>
              </a:ext>
            </a:extLst>
          </p:cNvPr>
          <p:cNvSpPr>
            <a:spLocks noGrp="1"/>
          </p:cNvSpPr>
          <p:nvPr>
            <p:ph type="title"/>
          </p:nvPr>
        </p:nvSpPr>
        <p:spPr/>
        <p:txBody>
          <a:bodyPr/>
          <a:lstStyle/>
          <a:p>
            <a:r>
              <a:rPr lang="en-US"/>
              <a:t>Click to edit Master title style</a:t>
            </a:r>
          </a:p>
        </p:txBody>
      </p:sp>
      <p:cxnSp>
        <p:nvCxnSpPr>
          <p:cNvPr id="23" name="Straight Connector 22">
            <a:extLst>
              <a:ext uri="{FF2B5EF4-FFF2-40B4-BE49-F238E27FC236}">
                <a16:creationId xmlns:a16="http://schemas.microsoft.com/office/drawing/2014/main" id="{43B88945-A1B8-4956-AB83-E961A2C93E98}"/>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A7149627-4344-8C48-B568-35686403307E}"/>
              </a:ext>
            </a:extLst>
          </p:cNvPr>
          <p:cNvSpPr>
            <a:spLocks noGrp="1"/>
          </p:cNvSpPr>
          <p:nvPr>
            <p:ph type="body" sz="quarter" idx="10"/>
          </p:nvPr>
        </p:nvSpPr>
        <p:spPr>
          <a:xfrm>
            <a:off x="381000"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E22851BA-80AF-794F-B0BE-1575B984DF3F}"/>
              </a:ext>
            </a:extLst>
          </p:cNvPr>
          <p:cNvSpPr>
            <a:spLocks noGrp="1"/>
          </p:cNvSpPr>
          <p:nvPr>
            <p:ph type="body" sz="quarter" idx="11"/>
          </p:nvPr>
        </p:nvSpPr>
        <p:spPr>
          <a:xfrm>
            <a:off x="381000"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spcBef>
                <a:spcPts val="600"/>
              </a:spcBef>
              <a:buFontTx/>
              <a:buNone/>
              <a:defRPr lang="en-US" sz="1200" kern="1200" dirty="0" smtClean="0">
                <a:solidFill>
                  <a:schemeClr val="tx1"/>
                </a:solidFill>
                <a:latin typeface="+mn-lt"/>
                <a:ea typeface="+mn-ea"/>
                <a:cs typeface="+mn-cs"/>
              </a:defRPr>
            </a:lvl2pPr>
            <a:lvl3pPr marL="171450" indent="-171450" algn="l" defTabSz="914367"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5" name="Text Placeholder 9">
            <a:extLst>
              <a:ext uri="{FF2B5EF4-FFF2-40B4-BE49-F238E27FC236}">
                <a16:creationId xmlns:a16="http://schemas.microsoft.com/office/drawing/2014/main" id="{B1A4445F-1B1A-C64D-A49F-C8C1D7FDDF98}"/>
              </a:ext>
            </a:extLst>
          </p:cNvPr>
          <p:cNvSpPr>
            <a:spLocks noGrp="1"/>
          </p:cNvSpPr>
          <p:nvPr>
            <p:ph type="body" sz="quarter" idx="12"/>
          </p:nvPr>
        </p:nvSpPr>
        <p:spPr>
          <a:xfrm>
            <a:off x="2709421"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6" name="Text Placeholder 11">
            <a:extLst>
              <a:ext uri="{FF2B5EF4-FFF2-40B4-BE49-F238E27FC236}">
                <a16:creationId xmlns:a16="http://schemas.microsoft.com/office/drawing/2014/main" id="{AC4E410E-F5E6-0440-B7BB-9149AA028BE0}"/>
              </a:ext>
            </a:extLst>
          </p:cNvPr>
          <p:cNvSpPr>
            <a:spLocks noGrp="1"/>
          </p:cNvSpPr>
          <p:nvPr>
            <p:ph type="body" sz="quarter" idx="13"/>
          </p:nvPr>
        </p:nvSpPr>
        <p:spPr>
          <a:xfrm>
            <a:off x="2709421"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7" name="Text Placeholder 9">
            <a:extLst>
              <a:ext uri="{FF2B5EF4-FFF2-40B4-BE49-F238E27FC236}">
                <a16:creationId xmlns:a16="http://schemas.microsoft.com/office/drawing/2014/main" id="{3641EBFA-B27C-3946-B7B1-8F727C5049D6}"/>
              </a:ext>
            </a:extLst>
          </p:cNvPr>
          <p:cNvSpPr>
            <a:spLocks noGrp="1"/>
          </p:cNvSpPr>
          <p:nvPr>
            <p:ph type="body" sz="quarter" idx="14"/>
          </p:nvPr>
        </p:nvSpPr>
        <p:spPr>
          <a:xfrm>
            <a:off x="5047268"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8" name="Text Placeholder 11">
            <a:extLst>
              <a:ext uri="{FF2B5EF4-FFF2-40B4-BE49-F238E27FC236}">
                <a16:creationId xmlns:a16="http://schemas.microsoft.com/office/drawing/2014/main" id="{71F938E2-A8B7-944D-A6CD-CD897CEB6911}"/>
              </a:ext>
            </a:extLst>
          </p:cNvPr>
          <p:cNvSpPr>
            <a:spLocks noGrp="1"/>
          </p:cNvSpPr>
          <p:nvPr>
            <p:ph type="body" sz="quarter" idx="15"/>
          </p:nvPr>
        </p:nvSpPr>
        <p:spPr>
          <a:xfrm>
            <a:off x="5047268"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9" name="Text Placeholder 9">
            <a:extLst>
              <a:ext uri="{FF2B5EF4-FFF2-40B4-BE49-F238E27FC236}">
                <a16:creationId xmlns:a16="http://schemas.microsoft.com/office/drawing/2014/main" id="{8BD6BF2D-9128-C44F-BE85-D061C7BA822C}"/>
              </a:ext>
            </a:extLst>
          </p:cNvPr>
          <p:cNvSpPr>
            <a:spLocks noGrp="1"/>
          </p:cNvSpPr>
          <p:nvPr>
            <p:ph type="body" sz="quarter" idx="16"/>
          </p:nvPr>
        </p:nvSpPr>
        <p:spPr>
          <a:xfrm>
            <a:off x="7356835"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0" name="Text Placeholder 11">
            <a:extLst>
              <a:ext uri="{FF2B5EF4-FFF2-40B4-BE49-F238E27FC236}">
                <a16:creationId xmlns:a16="http://schemas.microsoft.com/office/drawing/2014/main" id="{55B5EA8C-8960-F24A-86F4-6F1A709A100B}"/>
              </a:ext>
            </a:extLst>
          </p:cNvPr>
          <p:cNvSpPr>
            <a:spLocks noGrp="1"/>
          </p:cNvSpPr>
          <p:nvPr>
            <p:ph type="body" sz="quarter" idx="17"/>
          </p:nvPr>
        </p:nvSpPr>
        <p:spPr>
          <a:xfrm>
            <a:off x="7356835"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1" name="Text Placeholder 9">
            <a:extLst>
              <a:ext uri="{FF2B5EF4-FFF2-40B4-BE49-F238E27FC236}">
                <a16:creationId xmlns:a16="http://schemas.microsoft.com/office/drawing/2014/main" id="{EB9E96FF-1743-9340-8E99-08C92FF506BC}"/>
              </a:ext>
            </a:extLst>
          </p:cNvPr>
          <p:cNvSpPr>
            <a:spLocks noGrp="1"/>
          </p:cNvSpPr>
          <p:nvPr>
            <p:ph type="body" sz="quarter" idx="18"/>
          </p:nvPr>
        </p:nvSpPr>
        <p:spPr>
          <a:xfrm>
            <a:off x="9685256"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2" name="Text Placeholder 11">
            <a:extLst>
              <a:ext uri="{FF2B5EF4-FFF2-40B4-BE49-F238E27FC236}">
                <a16:creationId xmlns:a16="http://schemas.microsoft.com/office/drawing/2014/main" id="{1183CC26-FA4E-FF4E-8EED-0F14D01769F3}"/>
              </a:ext>
            </a:extLst>
          </p:cNvPr>
          <p:cNvSpPr>
            <a:spLocks noGrp="1"/>
          </p:cNvSpPr>
          <p:nvPr>
            <p:ph type="body" sz="quarter" idx="19"/>
          </p:nvPr>
        </p:nvSpPr>
        <p:spPr>
          <a:xfrm>
            <a:off x="9685256"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536123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28" orient="horz" pos="888">
          <p15:clr>
            <a:srgbClr val="5ACBF0"/>
          </p15:clr>
        </p15:guide>
        <p15:guide id="29" orient="horz" pos="1248">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ig Statement Yellow only">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110883"/>
            <a:ext cx="12192000" cy="6636235"/>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1447800" y="2032000"/>
            <a:ext cx="9296400" cy="2794000"/>
          </a:xfrm>
        </p:spPr>
        <p:txBody>
          <a:bodyPr anchor="ctr">
            <a:noAutofit/>
          </a:bodyPr>
          <a:lstStyle>
            <a:lvl1pPr algn="ctr" defTabSz="932742" rtl="0" eaLnBrk="1" latinLnBrk="0" hangingPunct="1">
              <a:lnSpc>
                <a:spcPct val="100000"/>
              </a:lnSpc>
              <a:buNone/>
              <a:defRPr lang="en-US" sz="3400"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
        <p:nvSpPr>
          <p:cNvPr id="8" name="Freeform: Shape 7">
            <a:extLst>
              <a:ext uri="{FF2B5EF4-FFF2-40B4-BE49-F238E27FC236}">
                <a16:creationId xmlns:a16="http://schemas.microsoft.com/office/drawing/2014/main" id="{02003063-6C9F-441D-8EB0-E26C42EC4316}"/>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9" name="Freeform: Shape 8">
            <a:extLst>
              <a:ext uri="{FF2B5EF4-FFF2-40B4-BE49-F238E27FC236}">
                <a16:creationId xmlns:a16="http://schemas.microsoft.com/office/drawing/2014/main" id="{8F894FDD-9A83-427B-BC04-F2563782A38F}"/>
              </a:ext>
              <a:ext uri="{C183D7F6-B498-43B3-948B-1728B52AA6E4}">
                <adec:decorative xmlns:adec="http://schemas.microsoft.com/office/drawing/2017/decorative" val="1"/>
              </a:ext>
            </a:extLst>
          </p:cNvPr>
          <p:cNvSpPr/>
          <p:nvPr userDrawn="1"/>
        </p:nvSpPr>
        <p:spPr bwMode="auto">
          <a:xfrm>
            <a:off x="3048"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6978671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Big Statement Yellow only">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0"/>
            <a:ext cx="12192000" cy="6858000"/>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1447800" y="2032000"/>
            <a:ext cx="9296400" cy="2794000"/>
          </a:xfrm>
        </p:spPr>
        <p:txBody>
          <a:bodyPr anchor="ctr">
            <a:noAutofit/>
          </a:bodyPr>
          <a:lstStyle>
            <a:lvl1pPr algn="ctr" defTabSz="932742" rtl="0" eaLnBrk="1" latinLnBrk="0" hangingPunct="1">
              <a:lnSpc>
                <a:spcPct val="100000"/>
              </a:lnSpc>
              <a:buNone/>
              <a:defRPr lang="en-US" sz="3400"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Tree>
    <p:extLst>
      <p:ext uri="{BB962C8B-B14F-4D97-AF65-F5344CB8AC3E}">
        <p14:creationId xmlns:p14="http://schemas.microsoft.com/office/powerpoint/2010/main" val="401049700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peaker intro">
    <p:bg>
      <p:bgPr>
        <a:solidFill>
          <a:schemeClr val="bg1"/>
        </a:solidFill>
        <a:effectLst/>
      </p:bgPr>
    </p:bg>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23391C14-B4F7-2F43-BA4A-2A942AD45777}"/>
              </a:ext>
            </a:extLst>
          </p:cNvPr>
          <p:cNvSpPr/>
          <p:nvPr userDrawn="1"/>
        </p:nvSpPr>
        <p:spPr>
          <a:xfrm>
            <a:off x="228600" y="228600"/>
            <a:ext cx="11734800" cy="64008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solidFill>
        </p:spPr>
        <p:txBody>
          <a:bodyPr wrap="square" lIns="0" tIns="0" rIns="0" bIns="0" rtlCol="0"/>
          <a:lstStyle/>
          <a:p>
            <a:endParaRPr/>
          </a:p>
        </p:txBody>
      </p:sp>
      <p:sp>
        <p:nvSpPr>
          <p:cNvPr id="2" name="Title 1">
            <a:extLst>
              <a:ext uri="{FF2B5EF4-FFF2-40B4-BE49-F238E27FC236}">
                <a16:creationId xmlns:a16="http://schemas.microsoft.com/office/drawing/2014/main" id="{DC28C1A3-0B9F-4EFA-B3C5-559848F188FE}"/>
              </a:ext>
            </a:extLst>
          </p:cNvPr>
          <p:cNvSpPr>
            <a:spLocks noGrp="1"/>
          </p:cNvSpPr>
          <p:nvPr>
            <p:ph type="title"/>
          </p:nvPr>
        </p:nvSpPr>
        <p:spPr>
          <a:xfrm>
            <a:off x="385064" y="457200"/>
            <a:ext cx="4918774"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5064" y="3429000"/>
            <a:ext cx="4918774" cy="1862048"/>
          </a:xfrm>
        </p:spPr>
        <p:txBody>
          <a:bodyPr/>
          <a:lstStyle>
            <a:lvl1pPr marL="0" indent="0">
              <a:spcBef>
                <a:spcPts val="600"/>
              </a:spcBef>
              <a:spcAft>
                <a:spcPts val="600"/>
              </a:spcAft>
              <a:buFontTx/>
              <a:buNone/>
              <a:defRPr sz="2000"/>
            </a:lvl1pPr>
            <a:lvl2pPr marL="0" indent="-342900">
              <a:buFont typeface="Arial" panose="020B0604020202020204" pitchFamily="34" charset="0"/>
              <a:buChar char="•"/>
              <a:tabLst/>
              <a:defRPr sz="2000"/>
            </a:lvl2pPr>
            <a:lvl3pPr marL="457200" indent="0">
              <a:buFontTx/>
              <a:buNone/>
              <a:defRPr sz="2000"/>
            </a:lvl3pPr>
            <a:lvl4pPr marL="661988" indent="0">
              <a:buFontTx/>
              <a:buNone/>
              <a:defRPr sz="2000"/>
            </a:lvl4pPr>
            <a:lvl5pPr marL="855663" indent="0">
              <a:buFontTx/>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6096000" y="0"/>
            <a:ext cx="6096000" cy="6747118"/>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8" name="Freeform: Shape 7">
            <a:extLst>
              <a:ext uri="{FF2B5EF4-FFF2-40B4-BE49-F238E27FC236}">
                <a16:creationId xmlns:a16="http://schemas.microsoft.com/office/drawing/2014/main" id="{113A2270-2B7E-4B97-A7B8-FFACFC63976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4845221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15DCE-9F5F-4A2B-8B95-7A71B8538911}"/>
              </a:ext>
              <a:ext uri="{C183D7F6-B498-43B3-948B-1728B52AA6E4}">
                <adec:decorative xmlns:adec="http://schemas.microsoft.com/office/drawing/2017/decorative" val="1"/>
              </a:ext>
            </a:extLst>
          </p:cNvPr>
          <p:cNvSpPr/>
          <p:nvPr userDrawn="1"/>
        </p:nvSpPr>
        <p:spPr bwMode="auto">
          <a:xfrm>
            <a:off x="0" y="0"/>
            <a:ext cx="6092952" cy="67471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380999" y="457200"/>
            <a:ext cx="5237375" cy="492443"/>
          </a:xfrm>
        </p:spPr>
        <p:txBody>
          <a:bodyPr/>
          <a:lstStyle>
            <a:lvl1pPr>
              <a:defRPr sz="3200">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0999" y="1307724"/>
            <a:ext cx="5237375" cy="1785104"/>
          </a:xfrm>
        </p:spPr>
        <p:txBody>
          <a:bodyPr/>
          <a:lstStyle>
            <a:lvl1pPr marL="0" indent="0">
              <a:buFontTx/>
              <a:buNone/>
              <a:defRPr sz="2000">
                <a:solidFill>
                  <a:schemeClr val="tx1"/>
                </a:solidFill>
              </a:defRPr>
            </a:lvl1pPr>
            <a:lvl2pPr marL="0" indent="-342900">
              <a:buFont typeface="Arial" panose="020B0604020202020204" pitchFamily="34" charset="0"/>
              <a:buChar char="•"/>
              <a:tabLst/>
              <a:defRPr sz="2000">
                <a:solidFill>
                  <a:schemeClr val="tx1"/>
                </a:solidFill>
              </a:defRPr>
            </a:lvl2pPr>
            <a:lvl3pPr marL="457200" indent="0">
              <a:buFontTx/>
              <a:buNone/>
              <a:defRPr sz="2000">
                <a:solidFill>
                  <a:schemeClr val="tx1"/>
                </a:solidFill>
              </a:defRPr>
            </a:lvl3pPr>
            <a:lvl4pPr marL="661988" indent="0">
              <a:buFontTx/>
              <a:buNone/>
              <a:defRPr sz="2000">
                <a:solidFill>
                  <a:schemeClr val="tx1"/>
                </a:solidFill>
              </a:defRPr>
            </a:lvl4pPr>
            <a:lvl5pPr marL="855663" indent="0">
              <a:buFontTx/>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6096000" y="0"/>
            <a:ext cx="6096000" cy="6747118"/>
          </a:xfrm>
          <a:solidFill>
            <a:schemeClr val="bg1">
              <a:lumMod val="85000"/>
            </a:schemeClr>
          </a:solidFill>
        </p:spPr>
        <p:txBody>
          <a:bodyPr/>
          <a:lstStyle/>
          <a:p>
            <a:r>
              <a:rPr lang="en-US"/>
              <a:t>Click icon to add picture</a:t>
            </a:r>
          </a:p>
        </p:txBody>
      </p:sp>
      <p:sp>
        <p:nvSpPr>
          <p:cNvPr id="7" name="Freeform: Shape 6">
            <a:extLst>
              <a:ext uri="{FF2B5EF4-FFF2-40B4-BE49-F238E27FC236}">
                <a16:creationId xmlns:a16="http://schemas.microsoft.com/office/drawing/2014/main" id="{63EA02ED-7F80-4F0B-8C24-495965CB6BCB}"/>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8180796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36">
          <p15:clr>
            <a:srgbClr val="A4A3A4"/>
          </p15:clr>
        </p15:guide>
        <p15:guide id="28" orient="horz" pos="905">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 Square Photo Right">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FC379B9-AB5C-D244-B9B5-98004D25E6C1}"/>
              </a:ext>
            </a:extLst>
          </p:cNvPr>
          <p:cNvSpPr>
            <a:spLocks noGrp="1"/>
          </p:cNvSpPr>
          <p:nvPr>
            <p:ph type="title" idx="4294967295"/>
          </p:nvPr>
        </p:nvSpPr>
        <p:spPr>
          <a:xfrm>
            <a:off x="6512350" y="457200"/>
            <a:ext cx="5298649" cy="97948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20783"/>
            <a:ext cx="6096001" cy="6767901"/>
          </a:xfrm>
          <a:solidFill>
            <a:schemeClr val="bg1">
              <a:lumMod val="85000"/>
            </a:schemeClr>
          </a:solidFill>
        </p:spPr>
        <p:txBody>
          <a:bodyPr anchor="ctr">
            <a:noAutofit/>
          </a:bodyPr>
          <a:lstStyle>
            <a:lvl1pPr marL="0" indent="0" algn="ctr">
              <a:buFontTx/>
              <a:buNone/>
              <a:defRPr/>
            </a:lvl1pPr>
          </a:lstStyle>
          <a:p>
            <a:r>
              <a:rPr lang="en-US"/>
              <a:t>Click icon to add picture</a:t>
            </a:r>
          </a:p>
        </p:txBody>
      </p:sp>
      <p:sp>
        <p:nvSpPr>
          <p:cNvPr id="8" name="Text Placeholder 9">
            <a:extLst>
              <a:ext uri="{FF2B5EF4-FFF2-40B4-BE49-F238E27FC236}">
                <a16:creationId xmlns:a16="http://schemas.microsoft.com/office/drawing/2014/main" id="{011117EC-FF5C-8E4F-84AE-4C4321D0281A}"/>
              </a:ext>
            </a:extLst>
          </p:cNvPr>
          <p:cNvSpPr>
            <a:spLocks noGrp="1"/>
          </p:cNvSpPr>
          <p:nvPr>
            <p:ph type="body" sz="quarter" idx="11"/>
          </p:nvPr>
        </p:nvSpPr>
        <p:spPr>
          <a:xfrm>
            <a:off x="6512350" y="1625224"/>
            <a:ext cx="5298649" cy="1963614"/>
          </a:xfr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a:extLst>
              <a:ext uri="{FF2B5EF4-FFF2-40B4-BE49-F238E27FC236}">
                <a16:creationId xmlns:a16="http://schemas.microsoft.com/office/drawing/2014/main" id="{79924E62-63B1-4352-B08A-1A4CDEB5472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1457609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9359-693D-4023-A0DA-5C72022BF5FD}"/>
              </a:ext>
            </a:extLst>
          </p:cNvPr>
          <p:cNvSpPr>
            <a:spLocks noGrp="1"/>
          </p:cNvSpPr>
          <p:nvPr>
            <p:ph type="title"/>
          </p:nvPr>
        </p:nvSpPr>
        <p:spPr>
          <a:xfrm>
            <a:off x="426431" y="435824"/>
            <a:ext cx="6003404" cy="594690"/>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154A3B0C-3197-42AC-A2AC-33614B871C85}"/>
              </a:ext>
            </a:extLst>
          </p:cNvPr>
          <p:cNvSpPr>
            <a:spLocks noGrp="1"/>
          </p:cNvSpPr>
          <p:nvPr>
            <p:ph sz="quarter" idx="10"/>
          </p:nvPr>
        </p:nvSpPr>
        <p:spPr>
          <a:xfrm>
            <a:off x="725492" y="1190628"/>
            <a:ext cx="5065712" cy="353045"/>
          </a:xfrm>
        </p:spPr>
        <p:txBody>
          <a:bodyPr/>
          <a:lstStyle/>
          <a:p>
            <a:pPr lvl="0"/>
            <a:r>
              <a:rPr lang="en-US"/>
              <a:t>Click to edit Master text styles</a:t>
            </a:r>
          </a:p>
        </p:txBody>
      </p:sp>
      <p:grpSp>
        <p:nvGrpSpPr>
          <p:cNvPr id="5" name="Graphic 23">
            <a:extLst>
              <a:ext uri="{FF2B5EF4-FFF2-40B4-BE49-F238E27FC236}">
                <a16:creationId xmlns:a16="http://schemas.microsoft.com/office/drawing/2014/main" id="{D1974E20-28CA-4336-8FE1-90AD4476008E}"/>
              </a:ext>
              <a:ext uri="{C183D7F6-B498-43B3-948B-1728B52AA6E4}">
                <adec:decorative xmlns:adec="http://schemas.microsoft.com/office/drawing/2017/decorative" val="1"/>
              </a:ext>
            </a:extLst>
          </p:cNvPr>
          <p:cNvGrpSpPr/>
          <p:nvPr userDrawn="1"/>
        </p:nvGrpSpPr>
        <p:grpSpPr>
          <a:xfrm>
            <a:off x="11549189" y="174120"/>
            <a:ext cx="435687" cy="461875"/>
            <a:chOff x="1208013" y="4604171"/>
            <a:chExt cx="470721" cy="499015"/>
          </a:xfrm>
        </p:grpSpPr>
        <p:sp>
          <p:nvSpPr>
            <p:cNvPr id="6" name="Freeform: Shape 5">
              <a:extLst>
                <a:ext uri="{FF2B5EF4-FFF2-40B4-BE49-F238E27FC236}">
                  <a16:creationId xmlns:a16="http://schemas.microsoft.com/office/drawing/2014/main" id="{6915CDBE-B7BC-46C9-BAFF-279F351E80D4}"/>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endParaRPr lang="en-US" sz="1801"/>
            </a:p>
          </p:txBody>
        </p:sp>
        <p:sp>
          <p:nvSpPr>
            <p:cNvPr id="7" name="Freeform: Shape 6">
              <a:extLst>
                <a:ext uri="{FF2B5EF4-FFF2-40B4-BE49-F238E27FC236}">
                  <a16:creationId xmlns:a16="http://schemas.microsoft.com/office/drawing/2014/main" id="{60BDB174-B825-4A86-B97C-65B5E854D76C}"/>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endParaRPr lang="en-US" sz="1801"/>
            </a:p>
          </p:txBody>
        </p:sp>
        <p:sp>
          <p:nvSpPr>
            <p:cNvPr id="8" name="Freeform: Shape 7">
              <a:extLst>
                <a:ext uri="{FF2B5EF4-FFF2-40B4-BE49-F238E27FC236}">
                  <a16:creationId xmlns:a16="http://schemas.microsoft.com/office/drawing/2014/main" id="{816F7DCB-C3EF-45A6-8793-B48ACE483224}"/>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endParaRPr lang="en-US" sz="1801"/>
            </a:p>
          </p:txBody>
        </p:sp>
        <p:sp>
          <p:nvSpPr>
            <p:cNvPr id="9" name="Freeform: Shape 8">
              <a:extLst>
                <a:ext uri="{FF2B5EF4-FFF2-40B4-BE49-F238E27FC236}">
                  <a16:creationId xmlns:a16="http://schemas.microsoft.com/office/drawing/2014/main" id="{7EDEF76B-28BD-4401-B5F1-DAF924EE43E1}"/>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endParaRPr lang="en-US" sz="1801"/>
            </a:p>
          </p:txBody>
        </p:sp>
        <p:sp>
          <p:nvSpPr>
            <p:cNvPr id="10" name="Freeform: Shape 9">
              <a:extLst>
                <a:ext uri="{FF2B5EF4-FFF2-40B4-BE49-F238E27FC236}">
                  <a16:creationId xmlns:a16="http://schemas.microsoft.com/office/drawing/2014/main" id="{0BA8F9DC-F318-4B56-8D38-F2D98D212ABD}"/>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endParaRPr lang="en-US" sz="1801"/>
            </a:p>
          </p:txBody>
        </p:sp>
        <p:sp>
          <p:nvSpPr>
            <p:cNvPr id="11" name="Freeform: Shape 10">
              <a:extLst>
                <a:ext uri="{FF2B5EF4-FFF2-40B4-BE49-F238E27FC236}">
                  <a16:creationId xmlns:a16="http://schemas.microsoft.com/office/drawing/2014/main" id="{E5557F27-D546-426F-A52A-48AF628481DA}"/>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endParaRPr lang="en-US" sz="1801"/>
            </a:p>
          </p:txBody>
        </p:sp>
        <p:sp>
          <p:nvSpPr>
            <p:cNvPr id="12" name="Freeform: Shape 11">
              <a:extLst>
                <a:ext uri="{FF2B5EF4-FFF2-40B4-BE49-F238E27FC236}">
                  <a16:creationId xmlns:a16="http://schemas.microsoft.com/office/drawing/2014/main" id="{1D9B3F75-769C-4FE9-AA97-0F5B46857BA5}"/>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endParaRPr lang="en-US" sz="1801"/>
            </a:p>
          </p:txBody>
        </p:sp>
        <p:sp>
          <p:nvSpPr>
            <p:cNvPr id="13" name="Freeform: Shape 12">
              <a:extLst>
                <a:ext uri="{FF2B5EF4-FFF2-40B4-BE49-F238E27FC236}">
                  <a16:creationId xmlns:a16="http://schemas.microsoft.com/office/drawing/2014/main" id="{74D36DD1-1A75-4F62-8064-61AD6DC00BD4}"/>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endParaRPr lang="en-US" sz="1801"/>
            </a:p>
          </p:txBody>
        </p:sp>
        <p:sp>
          <p:nvSpPr>
            <p:cNvPr id="14" name="Freeform: Shape 13">
              <a:extLst>
                <a:ext uri="{FF2B5EF4-FFF2-40B4-BE49-F238E27FC236}">
                  <a16:creationId xmlns:a16="http://schemas.microsoft.com/office/drawing/2014/main" id="{080C9B43-BAA5-4E6D-A544-C85B0CF38B5F}"/>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endParaRPr lang="en-US" sz="1801"/>
            </a:p>
          </p:txBody>
        </p:sp>
        <p:sp>
          <p:nvSpPr>
            <p:cNvPr id="15" name="Freeform: Shape 14">
              <a:extLst>
                <a:ext uri="{FF2B5EF4-FFF2-40B4-BE49-F238E27FC236}">
                  <a16:creationId xmlns:a16="http://schemas.microsoft.com/office/drawing/2014/main" id="{21BA5A7A-1BE6-4F94-81AA-7C51705ECEF9}"/>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endParaRPr lang="en-US" sz="1801"/>
            </a:p>
          </p:txBody>
        </p:sp>
        <p:sp>
          <p:nvSpPr>
            <p:cNvPr id="16" name="Freeform: Shape 15">
              <a:extLst>
                <a:ext uri="{FF2B5EF4-FFF2-40B4-BE49-F238E27FC236}">
                  <a16:creationId xmlns:a16="http://schemas.microsoft.com/office/drawing/2014/main" id="{01BC7353-1C39-4D2D-9B5A-A0BB71559288}"/>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endParaRPr lang="en-US" sz="1801"/>
            </a:p>
          </p:txBody>
        </p:sp>
        <p:sp>
          <p:nvSpPr>
            <p:cNvPr id="17" name="Freeform: Shape 16">
              <a:extLst>
                <a:ext uri="{FF2B5EF4-FFF2-40B4-BE49-F238E27FC236}">
                  <a16:creationId xmlns:a16="http://schemas.microsoft.com/office/drawing/2014/main" id="{5EACF8A7-EAFF-4C4F-A03D-F80D54F9DCFD}"/>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endParaRPr lang="en-US" sz="1801"/>
            </a:p>
          </p:txBody>
        </p:sp>
        <p:sp>
          <p:nvSpPr>
            <p:cNvPr id="18" name="Freeform: Shape 17">
              <a:extLst>
                <a:ext uri="{FF2B5EF4-FFF2-40B4-BE49-F238E27FC236}">
                  <a16:creationId xmlns:a16="http://schemas.microsoft.com/office/drawing/2014/main" id="{6D655A5B-C17E-4F76-A926-4C058A175A08}"/>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endParaRPr lang="en-US" sz="1801"/>
            </a:p>
          </p:txBody>
        </p:sp>
        <p:sp>
          <p:nvSpPr>
            <p:cNvPr id="19" name="Freeform: Shape 18">
              <a:extLst>
                <a:ext uri="{FF2B5EF4-FFF2-40B4-BE49-F238E27FC236}">
                  <a16:creationId xmlns:a16="http://schemas.microsoft.com/office/drawing/2014/main" id="{A3AA4D58-2A74-49C6-A60A-656D65B80CB6}"/>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endParaRPr lang="en-US" sz="1801"/>
            </a:p>
          </p:txBody>
        </p:sp>
        <p:sp>
          <p:nvSpPr>
            <p:cNvPr id="20" name="Freeform: Shape 19">
              <a:extLst>
                <a:ext uri="{FF2B5EF4-FFF2-40B4-BE49-F238E27FC236}">
                  <a16:creationId xmlns:a16="http://schemas.microsoft.com/office/drawing/2014/main" id="{5271AA7C-59E1-46ED-A669-1D8DC1D1E027}"/>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endParaRPr lang="en-US" sz="1801"/>
            </a:p>
          </p:txBody>
        </p:sp>
        <p:sp>
          <p:nvSpPr>
            <p:cNvPr id="21" name="Freeform: Shape 20">
              <a:extLst>
                <a:ext uri="{FF2B5EF4-FFF2-40B4-BE49-F238E27FC236}">
                  <a16:creationId xmlns:a16="http://schemas.microsoft.com/office/drawing/2014/main" id="{C2EDEE14-BBC9-45D7-A6B9-0F060EF2316E}"/>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endParaRPr lang="en-US" sz="1801"/>
            </a:p>
          </p:txBody>
        </p:sp>
        <p:sp>
          <p:nvSpPr>
            <p:cNvPr id="22" name="Freeform: Shape 21">
              <a:extLst>
                <a:ext uri="{FF2B5EF4-FFF2-40B4-BE49-F238E27FC236}">
                  <a16:creationId xmlns:a16="http://schemas.microsoft.com/office/drawing/2014/main" id="{0B4CF0D9-0DC3-4837-85FC-7597BDD16DF9}"/>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endParaRPr lang="en-US" sz="1801"/>
            </a:p>
          </p:txBody>
        </p:sp>
        <p:sp>
          <p:nvSpPr>
            <p:cNvPr id="23" name="Freeform: Shape 22">
              <a:extLst>
                <a:ext uri="{FF2B5EF4-FFF2-40B4-BE49-F238E27FC236}">
                  <a16:creationId xmlns:a16="http://schemas.microsoft.com/office/drawing/2014/main" id="{D06C8055-0982-4A54-8861-9799D4B6AC6C}"/>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endParaRPr lang="en-US" sz="1801"/>
            </a:p>
          </p:txBody>
        </p:sp>
        <p:sp>
          <p:nvSpPr>
            <p:cNvPr id="24" name="Freeform: Shape 23">
              <a:extLst>
                <a:ext uri="{FF2B5EF4-FFF2-40B4-BE49-F238E27FC236}">
                  <a16:creationId xmlns:a16="http://schemas.microsoft.com/office/drawing/2014/main" id="{47AA1390-003E-4DC5-AAD5-DB53D799B586}"/>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endParaRPr lang="en-US" sz="1801"/>
            </a:p>
          </p:txBody>
        </p:sp>
        <p:sp>
          <p:nvSpPr>
            <p:cNvPr id="25" name="Freeform: Shape 24">
              <a:extLst>
                <a:ext uri="{FF2B5EF4-FFF2-40B4-BE49-F238E27FC236}">
                  <a16:creationId xmlns:a16="http://schemas.microsoft.com/office/drawing/2014/main" id="{30562D2D-2426-447C-8B91-C92200CAB062}"/>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endParaRPr lang="en-US" sz="1801"/>
            </a:p>
          </p:txBody>
        </p:sp>
      </p:grpSp>
    </p:spTree>
    <p:extLst>
      <p:ext uri="{BB962C8B-B14F-4D97-AF65-F5344CB8AC3E}">
        <p14:creationId xmlns:p14="http://schemas.microsoft.com/office/powerpoint/2010/main" val="400205837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ull page photo">
    <p:bg>
      <p:bgPr>
        <a:solidFill>
          <a:schemeClr val="bg1">
            <a:lumMod val="85000"/>
          </a:scheme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0"/>
            <a:ext cx="12188952" cy="6747118"/>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5" name="Freeform: Shape 4">
            <a:extLst>
              <a:ext uri="{FF2B5EF4-FFF2-40B4-BE49-F238E27FC236}">
                <a16:creationId xmlns:a16="http://schemas.microsoft.com/office/drawing/2014/main" id="{A03F4130-1EF2-4ED5-9852-48976F6B76E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52142817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Full page photo">
    <p:bg>
      <p:bgPr>
        <a:solidFill>
          <a:srgbClr val="FFFFFF"/>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0"/>
            <a:ext cx="12188952" cy="6858000"/>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Tree>
    <p:extLst>
      <p:ext uri="{BB962C8B-B14F-4D97-AF65-F5344CB8AC3E}">
        <p14:creationId xmlns:p14="http://schemas.microsoft.com/office/powerpoint/2010/main" val="357165382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Quote slide 1b">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062EFB-D91D-46D0-AE23-1776ED5DF102}"/>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86CFD38A-74AF-4610-87E1-A4E2D8B34C34}"/>
              </a:ext>
              <a:ext uri="{C183D7F6-B498-43B3-948B-1728B52AA6E4}">
                <adec:decorative xmlns:adec="http://schemas.microsoft.com/office/drawing/2017/decorative" val="1"/>
              </a:ext>
            </a:extLst>
          </p:cNvPr>
          <p:cNvSpPr/>
          <p:nvPr userDrawn="1"/>
        </p:nvSpPr>
        <p:spPr bwMode="auto">
          <a:xfrm>
            <a:off x="1447800" y="1847850"/>
            <a:ext cx="3390900" cy="148368"/>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447800" y="2178050"/>
            <a:ext cx="9296400" cy="1661993"/>
          </a:xfrm>
        </p:spPr>
        <p:txBody>
          <a:bodyPr anchor="b"/>
          <a:lstStyle>
            <a:lvl1pPr>
              <a:defRPr>
                <a:solidFill>
                  <a:schemeClr val="bg1"/>
                </a:solidFill>
              </a:defRPr>
            </a:lvl1pPr>
          </a:lstStyle>
          <a:p>
            <a:r>
              <a:rPr lang="en-US"/>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447801" y="3931893"/>
            <a:ext cx="5916266"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447801" y="4229472"/>
            <a:ext cx="5916266" cy="215444"/>
          </a:xfrm>
        </p:spPr>
        <p:txBody>
          <a:bodyPr/>
          <a:lstStyle>
            <a:lvl1pPr marL="0" indent="0" algn="l">
              <a:spcBef>
                <a:spcPts val="0"/>
              </a:spcBef>
              <a:buNone/>
              <a:defRPr sz="1400">
                <a:solidFill>
                  <a:schemeClr val="bg1"/>
                </a:solidFill>
                <a:latin typeface="+mn-lt"/>
              </a:defRPr>
            </a:lvl1pPr>
          </a:lstStyle>
          <a:p>
            <a:pPr lvl="0"/>
            <a:r>
              <a:rPr lang="en-US"/>
              <a:t>Job title or another attribute</a:t>
            </a:r>
          </a:p>
        </p:txBody>
      </p:sp>
      <p:sp>
        <p:nvSpPr>
          <p:cNvPr id="2" name="Title 1">
            <a:extLst>
              <a:ext uri="{FF2B5EF4-FFF2-40B4-BE49-F238E27FC236}">
                <a16:creationId xmlns:a16="http://schemas.microsoft.com/office/drawing/2014/main" id="{2DB83027-737A-4B23-946F-200CFD3607F0}"/>
              </a:ext>
            </a:extLst>
          </p:cNvPr>
          <p:cNvSpPr txBox="1">
            <a:spLocks/>
          </p:cNvSpPr>
          <p:nvPr userDrawn="1"/>
        </p:nvSpPr>
        <p:spPr>
          <a:xfrm>
            <a:off x="2396031" y="6224338"/>
            <a:ext cx="7772400" cy="533400"/>
          </a:xfrm>
          <a:prstGeom prst="rect">
            <a:avLst/>
          </a:prstGeom>
        </p:spPr>
        <p:txBody>
          <a:bodyPr/>
          <a:lstStyle>
            <a:lvl1pPr algn="l" defTabSz="582930" rtl="0" eaLnBrk="1" latinLnBrk="0" hangingPunct="1">
              <a:lnSpc>
                <a:spcPct val="90000"/>
              </a:lnSpc>
              <a:spcBef>
                <a:spcPct val="0"/>
              </a:spcBef>
              <a:buNone/>
              <a:defRPr sz="2805" kern="1200">
                <a:solidFill>
                  <a:schemeClr val="tx1"/>
                </a:solidFill>
                <a:latin typeface="+mj-lt"/>
                <a:ea typeface="+mj-ea"/>
                <a:cs typeface="+mj-cs"/>
              </a:defRPr>
            </a:lvl1pPr>
          </a:lstStyle>
          <a:p>
            <a:pPr algn="ctr"/>
            <a:r>
              <a:rPr lang="en-US" sz="800">
                <a:solidFill>
                  <a:schemeClr val="bg1"/>
                </a:solidFill>
                <a:latin typeface="Segoe UI" panose="020B0502040204020203" pitchFamily="34" charset="0"/>
                <a:cs typeface="Segoe UI" panose="020B0502040204020203" pitchFamily="34" charset="0"/>
              </a:rPr>
              <a:t>2022 © Microsoft Corporation. All rights reserved. </a:t>
            </a:r>
            <a:br>
              <a:rPr lang="en-US" sz="800">
                <a:solidFill>
                  <a:schemeClr val="bg1"/>
                </a:solidFill>
                <a:latin typeface="Segoe UI" panose="020B0502040204020203" pitchFamily="34" charset="0"/>
                <a:cs typeface="Segoe UI" panose="020B0502040204020203" pitchFamily="34" charset="0"/>
              </a:rPr>
            </a:br>
            <a:r>
              <a:rPr lang="en-US" sz="800">
                <a:solidFill>
                  <a:schemeClr val="bg1"/>
                </a:solidFill>
                <a:latin typeface="Segoe UI" panose="020B0502040204020203" pitchFamily="34" charset="0"/>
                <a:cs typeface="Segoe UI" panose="020B0502040204020203" pitchFamily="34" charset="0"/>
              </a:rPr>
              <a:t>This presentation is for informational purposes only. </a:t>
            </a:r>
            <a:br>
              <a:rPr lang="en-US" sz="800">
                <a:solidFill>
                  <a:schemeClr val="bg1"/>
                </a:solidFill>
                <a:latin typeface="Segoe UI" panose="020B0502040204020203" pitchFamily="34" charset="0"/>
                <a:cs typeface="Segoe UI" panose="020B0502040204020203" pitchFamily="34" charset="0"/>
              </a:rPr>
            </a:br>
            <a:r>
              <a:rPr lang="en-US" sz="800">
                <a:solidFill>
                  <a:schemeClr val="bg1"/>
                </a:solidFill>
                <a:latin typeface="Segoe UI" panose="020B0502040204020203" pitchFamily="34" charset="0"/>
                <a:cs typeface="Segoe UI" panose="020B0502040204020203" pitchFamily="34" charset="0"/>
              </a:rPr>
              <a:t>MICROSOFT MAKES NO WARRANTIES, EXPRESS OR IMPLIED, IN THIS SUMMARY</a:t>
            </a:r>
            <a:br>
              <a:rPr lang="en-US" sz="800">
                <a:solidFill>
                  <a:schemeClr val="bg1"/>
                </a:solidFill>
                <a:latin typeface="Segoe UI" panose="020B0502040204020203" pitchFamily="34" charset="0"/>
                <a:cs typeface="Segoe UI" panose="020B0502040204020203" pitchFamily="34" charset="0"/>
              </a:rPr>
            </a:br>
            <a:endParaRPr lang="en-US" sz="800">
              <a:solidFill>
                <a:schemeClr val="bg1"/>
              </a:solidFill>
            </a:endParaRPr>
          </a:p>
        </p:txBody>
      </p:sp>
    </p:spTree>
    <p:extLst>
      <p:ext uri="{BB962C8B-B14F-4D97-AF65-F5344CB8AC3E}">
        <p14:creationId xmlns:p14="http://schemas.microsoft.com/office/powerpoint/2010/main" val="708590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366">
          <p15:clr>
            <a:srgbClr val="F26B43"/>
          </p15:clr>
        </p15:guide>
        <p15:guide id="5" orient="horz" pos="3951">
          <p15:clr>
            <a:srgbClr val="F26B43"/>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slide 2b">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BDD737-A1E4-457C-BA79-65E253E5D02F}"/>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descr="A graphic of open inverted commas">
            <a:extLst>
              <a:ext uri="{FF2B5EF4-FFF2-40B4-BE49-F238E27FC236}">
                <a16:creationId xmlns:a16="http://schemas.microsoft.com/office/drawing/2014/main" id="{2E062A25-13F5-4822-BA36-ED01A4312FE5}"/>
              </a:ext>
            </a:extLst>
          </p:cNvPr>
          <p:cNvSpPr/>
          <p:nvPr/>
        </p:nvSpPr>
        <p:spPr>
          <a:xfrm flipH="1" flipV="1">
            <a:off x="1163638" y="1390286"/>
            <a:ext cx="778756" cy="553999"/>
          </a:xfrm>
          <a:custGeom>
            <a:avLst/>
            <a:gdLst>
              <a:gd name="connsiteX0" fmla="*/ 723900 w 952500"/>
              <a:gd name="connsiteY0" fmla="*/ 0 h 677599"/>
              <a:gd name="connsiteX1" fmla="*/ 942194 w 952500"/>
              <a:gd name="connsiteY1" fmla="*/ 160525 h 677599"/>
              <a:gd name="connsiteX2" fmla="*/ 952500 w 952500"/>
              <a:gd name="connsiteY2" fmla="*/ 228600 h 677599"/>
              <a:gd name="connsiteX3" fmla="*/ 952224 w 952500"/>
              <a:gd name="connsiteY3" fmla="*/ 240182 h 677599"/>
              <a:gd name="connsiteX4" fmla="*/ 952500 w 952500"/>
              <a:gd name="connsiteY4" fmla="*/ 255337 h 677599"/>
              <a:gd name="connsiteX5" fmla="*/ 563128 w 952500"/>
              <a:gd name="connsiteY5" fmla="*/ 677599 h 677599"/>
              <a:gd name="connsiteX6" fmla="*/ 708908 w 952500"/>
              <a:gd name="connsiteY6" fmla="*/ 456705 h 677599"/>
              <a:gd name="connsiteX7" fmla="*/ 495300 w 952500"/>
              <a:gd name="connsiteY7" fmla="*/ 228600 h 677599"/>
              <a:gd name="connsiteX8" fmla="*/ 599704 w 952500"/>
              <a:gd name="connsiteY8" fmla="*/ 36671 h 677599"/>
              <a:gd name="connsiteX9" fmla="*/ 723900 w 952500"/>
              <a:gd name="connsiteY9" fmla="*/ 0 h 677599"/>
              <a:gd name="connsiteX10" fmla="*/ 228600 w 952500"/>
              <a:gd name="connsiteY10" fmla="*/ 0 h 677599"/>
              <a:gd name="connsiteX11" fmla="*/ 446894 w 952500"/>
              <a:gd name="connsiteY11" fmla="*/ 160525 h 677599"/>
              <a:gd name="connsiteX12" fmla="*/ 457200 w 952500"/>
              <a:gd name="connsiteY12" fmla="*/ 228600 h 677599"/>
              <a:gd name="connsiteX13" fmla="*/ 456924 w 952500"/>
              <a:gd name="connsiteY13" fmla="*/ 240182 h 677599"/>
              <a:gd name="connsiteX14" fmla="*/ 457200 w 952500"/>
              <a:gd name="connsiteY14" fmla="*/ 255337 h 677599"/>
              <a:gd name="connsiteX15" fmla="*/ 67818 w 952500"/>
              <a:gd name="connsiteY15" fmla="*/ 677599 h 677599"/>
              <a:gd name="connsiteX16" fmla="*/ 213598 w 952500"/>
              <a:gd name="connsiteY16" fmla="*/ 456705 h 677599"/>
              <a:gd name="connsiteX17" fmla="*/ 0 w 952500"/>
              <a:gd name="connsiteY17" fmla="*/ 228600 h 677599"/>
              <a:gd name="connsiteX18" fmla="*/ 104404 w 952500"/>
              <a:gd name="connsiteY18" fmla="*/ 36671 h 677599"/>
              <a:gd name="connsiteX19" fmla="*/ 228600 w 952500"/>
              <a:gd name="connsiteY19" fmla="*/ 0 h 6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2500" h="677599">
                <a:moveTo>
                  <a:pt x="723900" y="0"/>
                </a:moveTo>
                <a:cubicBezTo>
                  <a:pt x="826446" y="0"/>
                  <a:pt x="913228" y="67523"/>
                  <a:pt x="942194" y="160525"/>
                </a:cubicBezTo>
                <a:cubicBezTo>
                  <a:pt x="948890" y="182032"/>
                  <a:pt x="952500" y="204902"/>
                  <a:pt x="952500" y="228600"/>
                </a:cubicBezTo>
                <a:cubicBezTo>
                  <a:pt x="952500" y="232496"/>
                  <a:pt x="952405" y="236363"/>
                  <a:pt x="952224" y="240182"/>
                </a:cubicBezTo>
                <a:cubicBezTo>
                  <a:pt x="952386" y="245221"/>
                  <a:pt x="952500" y="250269"/>
                  <a:pt x="952500" y="255337"/>
                </a:cubicBezTo>
                <a:cubicBezTo>
                  <a:pt x="952500" y="482384"/>
                  <a:pt x="779802" y="667617"/>
                  <a:pt x="563128" y="677599"/>
                </a:cubicBezTo>
                <a:cubicBezTo>
                  <a:pt x="632489" y="622954"/>
                  <a:pt x="684467" y="545830"/>
                  <a:pt x="708908" y="456705"/>
                </a:cubicBezTo>
                <a:cubicBezTo>
                  <a:pt x="589636" y="448980"/>
                  <a:pt x="495300" y="349815"/>
                  <a:pt x="495300" y="228600"/>
                </a:cubicBezTo>
                <a:cubicBezTo>
                  <a:pt x="495300" y="148142"/>
                  <a:pt x="536877" y="77400"/>
                  <a:pt x="599704" y="36671"/>
                </a:cubicBezTo>
                <a:cubicBezTo>
                  <a:pt x="635479" y="13478"/>
                  <a:pt x="678094" y="0"/>
                  <a:pt x="723900" y="0"/>
                </a:cubicBezTo>
                <a:close/>
                <a:moveTo>
                  <a:pt x="228600" y="0"/>
                </a:moveTo>
                <a:cubicBezTo>
                  <a:pt x="331137" y="0"/>
                  <a:pt x="417919" y="67523"/>
                  <a:pt x="446894" y="160525"/>
                </a:cubicBezTo>
                <a:cubicBezTo>
                  <a:pt x="453600" y="182032"/>
                  <a:pt x="457200" y="204902"/>
                  <a:pt x="457200" y="228600"/>
                </a:cubicBezTo>
                <a:cubicBezTo>
                  <a:pt x="457200" y="232496"/>
                  <a:pt x="457105" y="236363"/>
                  <a:pt x="456924" y="240182"/>
                </a:cubicBezTo>
                <a:cubicBezTo>
                  <a:pt x="457086" y="245221"/>
                  <a:pt x="457200" y="250269"/>
                  <a:pt x="457200" y="255337"/>
                </a:cubicBezTo>
                <a:cubicBezTo>
                  <a:pt x="457200" y="482384"/>
                  <a:pt x="284493" y="667617"/>
                  <a:pt x="67818" y="677599"/>
                </a:cubicBezTo>
                <a:cubicBezTo>
                  <a:pt x="137179" y="622954"/>
                  <a:pt x="189157" y="545830"/>
                  <a:pt x="213598" y="456705"/>
                </a:cubicBezTo>
                <a:cubicBezTo>
                  <a:pt x="94336" y="448980"/>
                  <a:pt x="0" y="349815"/>
                  <a:pt x="0" y="228600"/>
                </a:cubicBezTo>
                <a:cubicBezTo>
                  <a:pt x="0" y="148142"/>
                  <a:pt x="41567" y="77400"/>
                  <a:pt x="104404" y="36671"/>
                </a:cubicBezTo>
                <a:cubicBezTo>
                  <a:pt x="140170" y="13478"/>
                  <a:pt x="182804" y="0"/>
                  <a:pt x="228600" y="0"/>
                </a:cubicBezTo>
                <a:close/>
              </a:path>
            </a:pathLst>
          </a:custGeom>
          <a:gradFill flip="none" rotWithShape="1">
            <a:gsLst>
              <a:gs pos="60000">
                <a:srgbClr val="61C5BE"/>
              </a:gs>
              <a:gs pos="30000">
                <a:srgbClr val="FFF200"/>
              </a:gs>
              <a:gs pos="99000">
                <a:schemeClr val="accent5"/>
              </a:gs>
            </a:gsLst>
            <a:lin ang="10800000" scaled="1"/>
            <a:tileRect/>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284729"/>
            <a:ext cx="5999162" cy="553998"/>
          </a:xfrm>
        </p:spPr>
        <p:txBody>
          <a:bodyPr rIns="182880" anchor="t"/>
          <a:lstStyle>
            <a:lvl1pPr>
              <a:defRPr>
                <a:solidFill>
                  <a:schemeClr val="tx1"/>
                </a:solidFill>
              </a:defRPr>
            </a:lvl1pPr>
          </a:lstStyle>
          <a:p>
            <a:r>
              <a:rPr lang="en-US"/>
              <a:t>Add quote text here</a:t>
            </a:r>
          </a:p>
        </p:txBody>
      </p:sp>
      <p:sp>
        <p:nvSpPr>
          <p:cNvPr id="14" name="Rectangle 13">
            <a:extLst>
              <a:ext uri="{FF2B5EF4-FFF2-40B4-BE49-F238E27FC236}">
                <a16:creationId xmlns:a16="http://schemas.microsoft.com/office/drawing/2014/main" id="{E1E9CDAE-06ED-4189-9ECD-7BFBFE00EF7D}"/>
              </a:ext>
              <a:ext uri="{C183D7F6-B498-43B3-948B-1728B52AA6E4}">
                <adec:decorative xmlns:adec="http://schemas.microsoft.com/office/drawing/2017/decorative" val="1"/>
              </a:ext>
            </a:extLst>
          </p:cNvPr>
          <p:cNvSpPr/>
          <p:nvPr userDrawn="1"/>
        </p:nvSpPr>
        <p:spPr bwMode="auto">
          <a:xfrm>
            <a:off x="8420100" y="1847850"/>
            <a:ext cx="3543299" cy="148368"/>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304040"/>
            <a:ext cx="3390900"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601619"/>
            <a:ext cx="3390900" cy="215444"/>
          </a:xfrm>
        </p:spPr>
        <p:txBody>
          <a:bodyPr/>
          <a:lstStyle>
            <a:lvl1pPr marL="0" indent="0" algn="l">
              <a:spcBef>
                <a:spcPts val="0"/>
              </a:spcBef>
              <a:buNone/>
              <a:defRPr sz="1400">
                <a:solidFill>
                  <a:schemeClr val="accent5"/>
                </a:solidFill>
                <a:latin typeface="+mn-lt"/>
              </a:defRPr>
            </a:lvl1pPr>
          </a:lstStyle>
          <a:p>
            <a:pPr lvl="0"/>
            <a:r>
              <a:rPr lang="en-US"/>
              <a:t>Job title or another attribute</a:t>
            </a:r>
          </a:p>
        </p:txBody>
      </p:sp>
      <p:sp>
        <p:nvSpPr>
          <p:cNvPr id="2" name="Title 1">
            <a:extLst>
              <a:ext uri="{FF2B5EF4-FFF2-40B4-BE49-F238E27FC236}">
                <a16:creationId xmlns:a16="http://schemas.microsoft.com/office/drawing/2014/main" id="{198E196E-6E9B-427D-A442-672A585B01F4}"/>
              </a:ext>
            </a:extLst>
          </p:cNvPr>
          <p:cNvSpPr txBox="1">
            <a:spLocks/>
          </p:cNvSpPr>
          <p:nvPr userDrawn="1"/>
        </p:nvSpPr>
        <p:spPr>
          <a:xfrm>
            <a:off x="2396031" y="6208296"/>
            <a:ext cx="7772400" cy="533400"/>
          </a:xfrm>
          <a:prstGeom prst="rect">
            <a:avLst/>
          </a:prstGeom>
        </p:spPr>
        <p:txBody>
          <a:bodyPr/>
          <a:lstStyle>
            <a:lvl1pPr algn="l" defTabSz="582930" rtl="0" eaLnBrk="1" latinLnBrk="0" hangingPunct="1">
              <a:lnSpc>
                <a:spcPct val="90000"/>
              </a:lnSpc>
              <a:spcBef>
                <a:spcPct val="0"/>
              </a:spcBef>
              <a:buNone/>
              <a:defRPr sz="2805" kern="1200">
                <a:solidFill>
                  <a:schemeClr val="tx1"/>
                </a:solidFill>
                <a:latin typeface="+mj-lt"/>
                <a:ea typeface="+mj-ea"/>
                <a:cs typeface="+mj-cs"/>
              </a:defRPr>
            </a:lvl1pPr>
          </a:lstStyle>
          <a:p>
            <a:pPr algn="ctr"/>
            <a:r>
              <a:rPr lang="en-US" sz="800">
                <a:solidFill>
                  <a:schemeClr val="tx1"/>
                </a:solidFill>
                <a:latin typeface="Segoe UI" panose="020B0502040204020203" pitchFamily="34" charset="0"/>
                <a:cs typeface="Segoe UI" panose="020B0502040204020203" pitchFamily="34" charset="0"/>
              </a:rPr>
              <a:t>2022 © Microsoft Corporation. All rights reserved. </a:t>
            </a:r>
            <a:br>
              <a:rPr lang="en-US" sz="800">
                <a:solidFill>
                  <a:schemeClr val="tx1"/>
                </a:solidFill>
                <a:latin typeface="Segoe UI" panose="020B0502040204020203" pitchFamily="34" charset="0"/>
                <a:cs typeface="Segoe UI" panose="020B0502040204020203" pitchFamily="34" charset="0"/>
              </a:rPr>
            </a:br>
            <a:r>
              <a:rPr lang="en-US" sz="800">
                <a:solidFill>
                  <a:schemeClr val="tx1"/>
                </a:solidFill>
                <a:latin typeface="Segoe UI" panose="020B0502040204020203" pitchFamily="34" charset="0"/>
                <a:cs typeface="Segoe UI" panose="020B0502040204020203" pitchFamily="34" charset="0"/>
              </a:rPr>
              <a:t>This presentation is for informational purposes only. </a:t>
            </a:r>
            <a:br>
              <a:rPr lang="en-US" sz="800">
                <a:solidFill>
                  <a:schemeClr val="tx1"/>
                </a:solidFill>
                <a:latin typeface="Segoe UI" panose="020B0502040204020203" pitchFamily="34" charset="0"/>
                <a:cs typeface="Segoe UI" panose="020B0502040204020203" pitchFamily="34" charset="0"/>
              </a:rPr>
            </a:br>
            <a:r>
              <a:rPr lang="en-US" sz="800">
                <a:solidFill>
                  <a:schemeClr val="tx1"/>
                </a:solidFill>
                <a:latin typeface="Segoe UI" panose="020B0502040204020203" pitchFamily="34" charset="0"/>
                <a:cs typeface="Segoe UI" panose="020B0502040204020203" pitchFamily="34" charset="0"/>
              </a:rPr>
              <a:t>MICROSOFT MAKES NO WARRANTIES, EXPRESS OR IMPLIED, IN THIS SUMMARY</a:t>
            </a:r>
            <a:br>
              <a:rPr lang="en-US" sz="800">
                <a:solidFill>
                  <a:schemeClr val="tx1"/>
                </a:solidFill>
                <a:latin typeface="Segoe UI" panose="020B0502040204020203" pitchFamily="34" charset="0"/>
                <a:cs typeface="Segoe UI" panose="020B0502040204020203" pitchFamily="34" charset="0"/>
              </a:rPr>
            </a:br>
            <a:endParaRPr lang="en-US" sz="800">
              <a:solidFill>
                <a:schemeClr val="tx1"/>
              </a:solidFill>
            </a:endParaRPr>
          </a:p>
        </p:txBody>
      </p:sp>
    </p:spTree>
    <p:extLst>
      <p:ext uri="{BB962C8B-B14F-4D97-AF65-F5344CB8AC3E}">
        <p14:creationId xmlns:p14="http://schemas.microsoft.com/office/powerpoint/2010/main" val="106044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366">
          <p15:clr>
            <a:srgbClr val="F26B43"/>
          </p15:clr>
        </p15:guide>
        <p15:guide id="5" orient="horz" pos="3951">
          <p15:clr>
            <a:srgbClr val="F26B43"/>
          </p15:clr>
        </p15:guide>
        <p15:guide id="24" pos="733">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381000" y="585788"/>
            <a:ext cx="3682999" cy="3118624"/>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838700" y="585788"/>
            <a:ext cx="6972300" cy="430887"/>
          </a:xfrm>
        </p:spPr>
        <p:txBody>
          <a:bodyPr anchor="t">
            <a:spAutoFit/>
          </a:bodyPr>
          <a:lstStyle>
            <a:lvl1pPr marL="342900" indent="-342900">
              <a:spcAft>
                <a:spcPts val="600"/>
              </a:spcAft>
              <a:buSzPct val="100000"/>
              <a:buFont typeface="Arial" panose="020B0604020202020204" pitchFamily="34" charset="0"/>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a:extLst>
              <a:ext uri="{FF2B5EF4-FFF2-40B4-BE49-F238E27FC236}">
                <a16:creationId xmlns:a16="http://schemas.microsoft.com/office/drawing/2014/main" id="{021489BF-AF0D-4361-8E48-153B935AA8DC}"/>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062707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381000" y="585788"/>
            <a:ext cx="3682999" cy="3118624"/>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838700" y="585788"/>
            <a:ext cx="6972300" cy="430887"/>
          </a:xfrm>
        </p:spPr>
        <p:txBody>
          <a:bodyPr anchor="t">
            <a:spAutoFit/>
          </a:bodyPr>
          <a:lstStyle>
            <a:lvl1pPr marL="342900" indent="-342900">
              <a:spcAft>
                <a:spcPts val="600"/>
              </a:spcAft>
              <a:buSzPct val="100000"/>
              <a:buFont typeface="Arial" panose="020B0604020202020204" pitchFamily="34" charset="0"/>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8147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Large Number Divider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94E706-11B5-4718-8E2F-368D72CD4B8E}"/>
              </a:ext>
              <a:ext uri="{C183D7F6-B498-43B3-948B-1728B52AA6E4}">
                <adec:decorative xmlns:adec="http://schemas.microsoft.com/office/drawing/2017/decorative" val="1"/>
              </a:ext>
            </a:extLst>
          </p:cNvPr>
          <p:cNvSpPr/>
          <p:nvPr userDrawn="1"/>
        </p:nvSpPr>
        <p:spPr bwMode="auto">
          <a:xfrm>
            <a:off x="110884" y="110882"/>
            <a:ext cx="11970232"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70156"/>
            <a:ext cx="4356100" cy="6066633"/>
          </a:xfrm>
          <a:prstGeom prst="rect">
            <a:avLst/>
          </a:prstGeom>
          <a:noFill/>
        </p:spPr>
        <p:txBody>
          <a:bodyPr wrap="square" lIns="0" tIns="0" rIns="0" bIns="0" rtlCol="0" anchor="t">
            <a:noAutofit/>
          </a:bodyPr>
          <a:lstStyle/>
          <a:p>
            <a:pPr algn="l"/>
            <a:r>
              <a:rPr lang="en-US" sz="50000" b="1" i="0">
                <a:solidFill>
                  <a:schemeClr val="tx2"/>
                </a:solidFill>
                <a:latin typeface="Segoe UI" panose="020B0502040204020203" pitchFamily="34" charset="0"/>
                <a:cs typeface="Segoe UI" panose="020B0502040204020203" pitchFamily="34" charset="0"/>
              </a:rPr>
              <a:t>1</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8841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177213EA-C59E-470F-A37B-AA2ECD245877}"/>
              </a:ext>
              <a:ext uri="{C183D7F6-B498-43B3-948B-1728B52AA6E4}">
                <adec:decorative xmlns:adec="http://schemas.microsoft.com/office/drawing/2017/decorative" val="1"/>
              </a:ext>
            </a:extLst>
          </p:cNvPr>
          <p:cNvSpPr/>
          <p:nvPr userDrawn="1"/>
        </p:nvSpPr>
        <p:spPr bwMode="auto">
          <a:xfrm>
            <a:off x="110884" y="110882"/>
            <a:ext cx="11970232"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69602"/>
            <a:ext cx="4356100" cy="6177516"/>
          </a:xfrm>
          <a:prstGeom prst="rect">
            <a:avLst/>
          </a:prstGeom>
          <a:noFill/>
        </p:spPr>
        <p:txBody>
          <a:bodyPr wrap="square" lIns="0" tIns="0" rIns="0" bIns="0" rtlCol="0" anchor="t">
            <a:noAutofit/>
          </a:bodyPr>
          <a:lstStyle/>
          <a:p>
            <a:pPr algn="l"/>
            <a:r>
              <a:rPr lang="en-US" sz="50000" b="1" i="0">
                <a:solidFill>
                  <a:schemeClr val="tx2"/>
                </a:solidFill>
                <a:latin typeface="Segoe UI" panose="020B0502040204020203" pitchFamily="34" charset="0"/>
                <a:cs typeface="Segoe UI" panose="020B0502040204020203" pitchFamily="34" charset="0"/>
              </a:rPr>
              <a:t>2</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Tree>
    <p:extLst>
      <p:ext uri="{BB962C8B-B14F-4D97-AF65-F5344CB8AC3E}">
        <p14:creationId xmlns:p14="http://schemas.microsoft.com/office/powerpoint/2010/main" val="3740856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Divider Custom Photo">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89C4723-8587-F246-A8BD-CE80571470EC}"/>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3546759 h 6858000"/>
              <a:gd name="connsiteX5" fmla="*/ 7353300 w 12192000"/>
              <a:gd name="connsiteY5" fmla="*/ 3546759 h 6858000"/>
              <a:gd name="connsiteX6" fmla="*/ 7353300 w 12192000"/>
              <a:gd name="connsiteY6" fmla="*/ 3311241 h 6858000"/>
              <a:gd name="connsiteX7" fmla="*/ 0 w 12192000"/>
              <a:gd name="connsiteY7" fmla="*/ 3311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3546759"/>
                </a:lnTo>
                <a:lnTo>
                  <a:pt x="7353300" y="3546759"/>
                </a:lnTo>
                <a:lnTo>
                  <a:pt x="7353300" y="3311241"/>
                </a:lnTo>
                <a:lnTo>
                  <a:pt x="0" y="3311241"/>
                </a:lnTo>
                <a:close/>
              </a:path>
            </a:pathLst>
          </a:custGeom>
          <a:solidFill>
            <a:schemeClr val="bg1">
              <a:lumMod val="85000"/>
            </a:schemeClr>
          </a:solidFill>
        </p:spPr>
        <p:txBody>
          <a:bodyPr wrap="square" bIns="36576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4" name="Title 1">
            <a:extLst>
              <a:ext uri="{FF2B5EF4-FFF2-40B4-BE49-F238E27FC236}">
                <a16:creationId xmlns:a16="http://schemas.microsoft.com/office/drawing/2014/main" id="{65FFBB13-3651-4F4F-B31F-7759494D58B2}"/>
              </a:ext>
            </a:extLst>
          </p:cNvPr>
          <p:cNvSpPr>
            <a:spLocks noGrp="1"/>
          </p:cNvSpPr>
          <p:nvPr>
            <p:ph type="title"/>
          </p:nvPr>
        </p:nvSpPr>
        <p:spPr>
          <a:xfrm>
            <a:off x="7480301" y="3205862"/>
            <a:ext cx="4483100" cy="446276"/>
          </a:xfrm>
        </p:spPr>
        <p:txBody>
          <a:bodyPr>
            <a:noAutofit/>
          </a:bodyPr>
          <a:lstStyle>
            <a:lvl1pPr>
              <a:defRPr sz="2900"/>
            </a:lvl1pPr>
          </a:lstStyle>
          <a:p>
            <a:r>
              <a:rPr lang="en-US"/>
              <a:t>Click to edit Master title style</a:t>
            </a:r>
          </a:p>
        </p:txBody>
      </p:sp>
    </p:spTree>
    <p:extLst>
      <p:ext uri="{BB962C8B-B14F-4D97-AF65-F5344CB8AC3E}">
        <p14:creationId xmlns:p14="http://schemas.microsoft.com/office/powerpoint/2010/main" val="376810802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AB688-7CF9-439E-B743-32423AE4015A}"/>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0B051B9-3F6E-435C-94CE-94872947C4CA}"/>
              </a:ext>
            </a:extLst>
          </p:cNvPr>
          <p:cNvSpPr>
            <a:spLocks noGrp="1"/>
          </p:cNvSpPr>
          <p:nvPr>
            <p:ph type="title" hasCustomPrompt="1"/>
          </p:nvPr>
        </p:nvSpPr>
        <p:spPr>
          <a:xfrm>
            <a:off x="3771900" y="4180701"/>
            <a:ext cx="8038082" cy="553998"/>
          </a:xfrm>
        </p:spPr>
        <p:txBody>
          <a:bodyPr anchor="ctr"/>
          <a:lstStyle>
            <a:lvl1pPr>
              <a:defRPr>
                <a:solidFill>
                  <a:schemeClr val="tx1"/>
                </a:solidFill>
              </a:defRPr>
            </a:lvl1pPr>
          </a:lstStyle>
          <a:p>
            <a:r>
              <a:rPr lang="en-US"/>
              <a:t>Appendix</a:t>
            </a:r>
          </a:p>
        </p:txBody>
      </p:sp>
      <p:sp>
        <p:nvSpPr>
          <p:cNvPr id="4" name="object 5" descr="The line ">
            <a:extLst>
              <a:ext uri="{FF2B5EF4-FFF2-40B4-BE49-F238E27FC236}">
                <a16:creationId xmlns:a16="http://schemas.microsoft.com/office/drawing/2014/main" id="{EF4EA69A-5252-43A9-B03C-6F92DAFBA85F}"/>
              </a:ext>
              <a:ext uri="{C183D7F6-B498-43B3-948B-1728B52AA6E4}">
                <adec:decorative xmlns:adec="http://schemas.microsoft.com/office/drawing/2017/decorative" val="0"/>
              </a:ext>
            </a:extLst>
          </p:cNvPr>
          <p:cNvSpPr/>
          <p:nvPr userDrawn="1"/>
        </p:nvSpPr>
        <p:spPr>
          <a:xfrm>
            <a:off x="228600" y="4343400"/>
            <a:ext cx="32404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sz="2000">
              <a:solidFill>
                <a:srgbClr val="FFFFFF"/>
              </a:solidFill>
              <a:cs typeface="Segoe UI" pitchFamily="34" charset="0"/>
            </a:endParaRPr>
          </a:p>
        </p:txBody>
      </p:sp>
    </p:spTree>
    <p:extLst>
      <p:ext uri="{BB962C8B-B14F-4D97-AF65-F5344CB8AC3E}">
        <p14:creationId xmlns:p14="http://schemas.microsoft.com/office/powerpoint/2010/main" val="32615143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A19BC-CB5F-4B6B-B0A0-5CF3600DA1FA}"/>
              </a:ext>
            </a:extLst>
          </p:cNvPr>
          <p:cNvSpPr>
            <a:spLocks noGrp="1"/>
          </p:cNvSpPr>
          <p:nvPr>
            <p:ph type="title"/>
          </p:nvPr>
        </p:nvSpPr>
        <p:spPr>
          <a:xfrm>
            <a:off x="426429" y="435827"/>
            <a:ext cx="6017918" cy="507605"/>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023DE620-0E8A-4C7B-89B6-5BC0C41122C0}"/>
              </a:ext>
            </a:extLst>
          </p:cNvPr>
          <p:cNvSpPr>
            <a:spLocks noGrp="1"/>
          </p:cNvSpPr>
          <p:nvPr>
            <p:ph sz="quarter" idx="10"/>
          </p:nvPr>
        </p:nvSpPr>
        <p:spPr>
          <a:xfrm>
            <a:off x="696918" y="1247775"/>
            <a:ext cx="5238750" cy="353045"/>
          </a:xfrm>
        </p:spPr>
        <p:txBody>
          <a:bodyPr/>
          <a:lstStyle/>
          <a:p>
            <a:pPr lvl="0"/>
            <a:r>
              <a:rPr lang="en-US"/>
              <a:t>Click to edit Master text styles</a:t>
            </a:r>
          </a:p>
        </p:txBody>
      </p:sp>
      <p:grpSp>
        <p:nvGrpSpPr>
          <p:cNvPr id="5" name="Graphic 23">
            <a:extLst>
              <a:ext uri="{FF2B5EF4-FFF2-40B4-BE49-F238E27FC236}">
                <a16:creationId xmlns:a16="http://schemas.microsoft.com/office/drawing/2014/main" id="{4CF02180-B7E8-4663-88D7-D01C7CB98395}"/>
              </a:ext>
              <a:ext uri="{C183D7F6-B498-43B3-948B-1728B52AA6E4}">
                <adec:decorative xmlns:adec="http://schemas.microsoft.com/office/drawing/2017/decorative" val="1"/>
              </a:ext>
            </a:extLst>
          </p:cNvPr>
          <p:cNvGrpSpPr/>
          <p:nvPr userDrawn="1"/>
        </p:nvGrpSpPr>
        <p:grpSpPr>
          <a:xfrm>
            <a:off x="11549189" y="174120"/>
            <a:ext cx="435687" cy="461875"/>
            <a:chOff x="1208013" y="4604171"/>
            <a:chExt cx="470721" cy="499015"/>
          </a:xfrm>
        </p:grpSpPr>
        <p:sp>
          <p:nvSpPr>
            <p:cNvPr id="6" name="Freeform: Shape 5">
              <a:extLst>
                <a:ext uri="{FF2B5EF4-FFF2-40B4-BE49-F238E27FC236}">
                  <a16:creationId xmlns:a16="http://schemas.microsoft.com/office/drawing/2014/main" id="{89C2A2AE-7697-4EF2-A6AB-8A44A30AC5A8}"/>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endParaRPr lang="en-US" sz="1801"/>
            </a:p>
          </p:txBody>
        </p:sp>
        <p:sp>
          <p:nvSpPr>
            <p:cNvPr id="7" name="Freeform: Shape 6">
              <a:extLst>
                <a:ext uri="{FF2B5EF4-FFF2-40B4-BE49-F238E27FC236}">
                  <a16:creationId xmlns:a16="http://schemas.microsoft.com/office/drawing/2014/main" id="{569424D6-932A-4F5B-ABF3-87E3ECE7B008}"/>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endParaRPr lang="en-US" sz="1801"/>
            </a:p>
          </p:txBody>
        </p:sp>
        <p:sp>
          <p:nvSpPr>
            <p:cNvPr id="8" name="Freeform: Shape 7">
              <a:extLst>
                <a:ext uri="{FF2B5EF4-FFF2-40B4-BE49-F238E27FC236}">
                  <a16:creationId xmlns:a16="http://schemas.microsoft.com/office/drawing/2014/main" id="{63DC3FEF-4324-4E79-AD28-FF4454CE90E7}"/>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endParaRPr lang="en-US" sz="1801"/>
            </a:p>
          </p:txBody>
        </p:sp>
        <p:sp>
          <p:nvSpPr>
            <p:cNvPr id="9" name="Freeform: Shape 8">
              <a:extLst>
                <a:ext uri="{FF2B5EF4-FFF2-40B4-BE49-F238E27FC236}">
                  <a16:creationId xmlns:a16="http://schemas.microsoft.com/office/drawing/2014/main" id="{6B25FFE9-B2C3-4967-84CC-A346A53AADDF}"/>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endParaRPr lang="en-US" sz="1801"/>
            </a:p>
          </p:txBody>
        </p:sp>
        <p:sp>
          <p:nvSpPr>
            <p:cNvPr id="10" name="Freeform: Shape 9">
              <a:extLst>
                <a:ext uri="{FF2B5EF4-FFF2-40B4-BE49-F238E27FC236}">
                  <a16:creationId xmlns:a16="http://schemas.microsoft.com/office/drawing/2014/main" id="{BB11FE35-42C6-4C6F-8300-48CF77E09C6C}"/>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endParaRPr lang="en-US" sz="1801"/>
            </a:p>
          </p:txBody>
        </p:sp>
        <p:sp>
          <p:nvSpPr>
            <p:cNvPr id="11" name="Freeform: Shape 10">
              <a:extLst>
                <a:ext uri="{FF2B5EF4-FFF2-40B4-BE49-F238E27FC236}">
                  <a16:creationId xmlns:a16="http://schemas.microsoft.com/office/drawing/2014/main" id="{C8434EBC-3F8A-4C39-B3C4-456387BFF877}"/>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endParaRPr lang="en-US" sz="1801"/>
            </a:p>
          </p:txBody>
        </p:sp>
        <p:sp>
          <p:nvSpPr>
            <p:cNvPr id="12" name="Freeform: Shape 11">
              <a:extLst>
                <a:ext uri="{FF2B5EF4-FFF2-40B4-BE49-F238E27FC236}">
                  <a16:creationId xmlns:a16="http://schemas.microsoft.com/office/drawing/2014/main" id="{A2FC107E-E04B-43D4-A880-567CFE0704F2}"/>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endParaRPr lang="en-US" sz="1801"/>
            </a:p>
          </p:txBody>
        </p:sp>
        <p:sp>
          <p:nvSpPr>
            <p:cNvPr id="13" name="Freeform: Shape 12">
              <a:extLst>
                <a:ext uri="{FF2B5EF4-FFF2-40B4-BE49-F238E27FC236}">
                  <a16:creationId xmlns:a16="http://schemas.microsoft.com/office/drawing/2014/main" id="{5F8CB2AE-3BC7-4C0E-B27C-C5CED361C8A6}"/>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endParaRPr lang="en-US" sz="1801"/>
            </a:p>
          </p:txBody>
        </p:sp>
        <p:sp>
          <p:nvSpPr>
            <p:cNvPr id="14" name="Freeform: Shape 13">
              <a:extLst>
                <a:ext uri="{FF2B5EF4-FFF2-40B4-BE49-F238E27FC236}">
                  <a16:creationId xmlns:a16="http://schemas.microsoft.com/office/drawing/2014/main" id="{36C3810E-BA5A-4000-84CD-9AB6BAAC947C}"/>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endParaRPr lang="en-US" sz="1801"/>
            </a:p>
          </p:txBody>
        </p:sp>
        <p:sp>
          <p:nvSpPr>
            <p:cNvPr id="15" name="Freeform: Shape 14">
              <a:extLst>
                <a:ext uri="{FF2B5EF4-FFF2-40B4-BE49-F238E27FC236}">
                  <a16:creationId xmlns:a16="http://schemas.microsoft.com/office/drawing/2014/main" id="{C80ECE02-1DCC-4F73-ADC2-5439E51FEA2C}"/>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endParaRPr lang="en-US" sz="1801"/>
            </a:p>
          </p:txBody>
        </p:sp>
        <p:sp>
          <p:nvSpPr>
            <p:cNvPr id="16" name="Freeform: Shape 15">
              <a:extLst>
                <a:ext uri="{FF2B5EF4-FFF2-40B4-BE49-F238E27FC236}">
                  <a16:creationId xmlns:a16="http://schemas.microsoft.com/office/drawing/2014/main" id="{E2D0A753-DF4E-4F21-8C48-98455E86DDFC}"/>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endParaRPr lang="en-US" sz="1801"/>
            </a:p>
          </p:txBody>
        </p:sp>
        <p:sp>
          <p:nvSpPr>
            <p:cNvPr id="17" name="Freeform: Shape 16">
              <a:extLst>
                <a:ext uri="{FF2B5EF4-FFF2-40B4-BE49-F238E27FC236}">
                  <a16:creationId xmlns:a16="http://schemas.microsoft.com/office/drawing/2014/main" id="{0D18BDFA-7428-4C43-B70C-393650AF7583}"/>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endParaRPr lang="en-US" sz="1801"/>
            </a:p>
          </p:txBody>
        </p:sp>
        <p:sp>
          <p:nvSpPr>
            <p:cNvPr id="18" name="Freeform: Shape 17">
              <a:extLst>
                <a:ext uri="{FF2B5EF4-FFF2-40B4-BE49-F238E27FC236}">
                  <a16:creationId xmlns:a16="http://schemas.microsoft.com/office/drawing/2014/main" id="{E096E176-1210-4F38-813A-9E41E0B7E7A9}"/>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endParaRPr lang="en-US" sz="1801"/>
            </a:p>
          </p:txBody>
        </p:sp>
        <p:sp>
          <p:nvSpPr>
            <p:cNvPr id="19" name="Freeform: Shape 18">
              <a:extLst>
                <a:ext uri="{FF2B5EF4-FFF2-40B4-BE49-F238E27FC236}">
                  <a16:creationId xmlns:a16="http://schemas.microsoft.com/office/drawing/2014/main" id="{827A4A04-CEB9-4F66-8660-EE80D7CB7BDD}"/>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endParaRPr lang="en-US" sz="1801"/>
            </a:p>
          </p:txBody>
        </p:sp>
        <p:sp>
          <p:nvSpPr>
            <p:cNvPr id="20" name="Freeform: Shape 19">
              <a:extLst>
                <a:ext uri="{FF2B5EF4-FFF2-40B4-BE49-F238E27FC236}">
                  <a16:creationId xmlns:a16="http://schemas.microsoft.com/office/drawing/2014/main" id="{2913DEC6-FB17-49E2-A67C-7471D151EC8B}"/>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endParaRPr lang="en-US" sz="1801"/>
            </a:p>
          </p:txBody>
        </p:sp>
        <p:sp>
          <p:nvSpPr>
            <p:cNvPr id="21" name="Freeform: Shape 20">
              <a:extLst>
                <a:ext uri="{FF2B5EF4-FFF2-40B4-BE49-F238E27FC236}">
                  <a16:creationId xmlns:a16="http://schemas.microsoft.com/office/drawing/2014/main" id="{48B1D84D-E52C-4C9A-8197-DD3C6341634B}"/>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endParaRPr lang="en-US" sz="1801"/>
            </a:p>
          </p:txBody>
        </p:sp>
        <p:sp>
          <p:nvSpPr>
            <p:cNvPr id="22" name="Freeform: Shape 21">
              <a:extLst>
                <a:ext uri="{FF2B5EF4-FFF2-40B4-BE49-F238E27FC236}">
                  <a16:creationId xmlns:a16="http://schemas.microsoft.com/office/drawing/2014/main" id="{6E796578-F39F-4F87-B11D-A7D864B3BC62}"/>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endParaRPr lang="en-US" sz="1801"/>
            </a:p>
          </p:txBody>
        </p:sp>
        <p:sp>
          <p:nvSpPr>
            <p:cNvPr id="23" name="Freeform: Shape 22">
              <a:extLst>
                <a:ext uri="{FF2B5EF4-FFF2-40B4-BE49-F238E27FC236}">
                  <a16:creationId xmlns:a16="http://schemas.microsoft.com/office/drawing/2014/main" id="{8EB25AE7-2797-49F9-AEA4-1FDA96A4DA4F}"/>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endParaRPr lang="en-US" sz="1801"/>
            </a:p>
          </p:txBody>
        </p:sp>
        <p:sp>
          <p:nvSpPr>
            <p:cNvPr id="24" name="Freeform: Shape 23">
              <a:extLst>
                <a:ext uri="{FF2B5EF4-FFF2-40B4-BE49-F238E27FC236}">
                  <a16:creationId xmlns:a16="http://schemas.microsoft.com/office/drawing/2014/main" id="{F580AFAC-5AD4-467A-90CB-5462B60B41C3}"/>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endParaRPr lang="en-US" sz="1801"/>
            </a:p>
          </p:txBody>
        </p:sp>
        <p:sp>
          <p:nvSpPr>
            <p:cNvPr id="25" name="Freeform: Shape 24">
              <a:extLst>
                <a:ext uri="{FF2B5EF4-FFF2-40B4-BE49-F238E27FC236}">
                  <a16:creationId xmlns:a16="http://schemas.microsoft.com/office/drawing/2014/main" id="{81FFBE70-0543-4D76-8136-01776F8D1251}"/>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endParaRPr lang="en-US" sz="1801"/>
            </a:p>
          </p:txBody>
        </p:sp>
      </p:grpSp>
    </p:spTree>
    <p:extLst>
      <p:ext uri="{BB962C8B-B14F-4D97-AF65-F5344CB8AC3E}">
        <p14:creationId xmlns:p14="http://schemas.microsoft.com/office/powerpoint/2010/main" val="373476520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ignoff/End slide">
    <p:bg>
      <p:bgPr>
        <a:solidFill>
          <a:schemeClr val="tx1"/>
        </a:solidFill>
        <a:effectLst/>
      </p:bgPr>
    </p:bg>
    <p:spTree>
      <p:nvGrpSpPr>
        <p:cNvPr id="1" name=""/>
        <p:cNvGrpSpPr/>
        <p:nvPr/>
      </p:nvGrpSpPr>
      <p:grpSpPr>
        <a:xfrm>
          <a:off x="0" y="0"/>
          <a:ext cx="0" cy="0"/>
          <a:chOff x="0" y="0"/>
          <a:chExt cx="0" cy="0"/>
        </a:xfrm>
      </p:grpSpPr>
      <p:sp>
        <p:nvSpPr>
          <p:cNvPr id="9" name="object 5" descr="The line ">
            <a:extLst>
              <a:ext uri="{FF2B5EF4-FFF2-40B4-BE49-F238E27FC236}">
                <a16:creationId xmlns:a16="http://schemas.microsoft.com/office/drawing/2014/main" id="{6A378EBD-E5B4-A144-B609-1817629B412F}"/>
              </a:ext>
            </a:extLst>
          </p:cNvPr>
          <p:cNvSpPr/>
          <p:nvPr userDrawn="1"/>
        </p:nvSpPr>
        <p:spPr>
          <a:xfrm>
            <a:off x="0" y="3315973"/>
            <a:ext cx="31062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sz="2000">
              <a:solidFill>
                <a:srgbClr val="FFFFFF"/>
              </a:solidFill>
              <a:cs typeface="Segoe UI" pitchFamily="34" charset="0"/>
            </a:endParaRPr>
          </a:p>
        </p:txBody>
      </p:sp>
      <p:sp>
        <p:nvSpPr>
          <p:cNvPr id="5" name="object 3">
            <a:extLst>
              <a:ext uri="{FF2B5EF4-FFF2-40B4-BE49-F238E27FC236}">
                <a16:creationId xmlns:a16="http://schemas.microsoft.com/office/drawing/2014/main" id="{88B88553-FB25-E74A-B5AB-B835F0C76D10}"/>
              </a:ext>
            </a:extLst>
          </p:cNvPr>
          <p:cNvSpPr txBox="1"/>
          <p:nvPr userDrawn="1"/>
        </p:nvSpPr>
        <p:spPr>
          <a:xfrm>
            <a:off x="3323567" y="3285042"/>
            <a:ext cx="4652459" cy="290464"/>
          </a:xfrm>
          <a:prstGeom prst="rect">
            <a:avLst/>
          </a:prstGeom>
        </p:spPr>
        <p:txBody>
          <a:bodyPr vert="horz" wrap="square" lIns="0" tIns="13335" rIns="0" bIns="0" rtlCol="0" anchor="ctr">
            <a:spAutoFit/>
          </a:bodyPr>
          <a:lstStyle/>
          <a:p>
            <a:pPr marL="12700">
              <a:lnSpc>
                <a:spcPct val="100000"/>
              </a:lnSpc>
              <a:spcBef>
                <a:spcPts val="105"/>
              </a:spcBef>
            </a:pPr>
            <a:r>
              <a:rPr lang="en-US" sz="1800" b="1" i="0" spc="10">
                <a:solidFill>
                  <a:srgbClr val="FFFFFF"/>
                </a:solidFill>
                <a:latin typeface="Segoe UI Semibold" panose="020B0502040204020203" pitchFamily="34" charset="0"/>
                <a:cs typeface="Segoe UI Semibold" panose="020B0502040204020203" pitchFamily="34" charset="0"/>
              </a:rPr>
              <a:t>Consulting services from Microsoft</a:t>
            </a:r>
            <a:endParaRPr sz="1800" b="1" i="0">
              <a:latin typeface="Segoe UI Semibold" panose="020B0502040204020203" pitchFamily="34" charset="0"/>
              <a:cs typeface="Segoe UI Semibold" panose="020B0502040204020203" pitchFamily="34" charset="0"/>
            </a:endParaRPr>
          </a:p>
        </p:txBody>
      </p:sp>
      <p:sp>
        <p:nvSpPr>
          <p:cNvPr id="10" name="Text Placeholder 3">
            <a:extLst>
              <a:ext uri="{FF2B5EF4-FFF2-40B4-BE49-F238E27FC236}">
                <a16:creationId xmlns:a16="http://schemas.microsoft.com/office/drawing/2014/main" id="{7FC8EDA0-0F3F-46F6-84EE-BC8F9B9146AB}"/>
              </a:ext>
            </a:extLst>
          </p:cNvPr>
          <p:cNvSpPr>
            <a:spLocks noGrp="1"/>
          </p:cNvSpPr>
          <p:nvPr>
            <p:ph type="body" sz="quarter" idx="11" hasCustomPrompt="1"/>
          </p:nvPr>
        </p:nvSpPr>
        <p:spPr>
          <a:xfrm>
            <a:off x="3323567" y="3652110"/>
            <a:ext cx="1515132" cy="215444"/>
          </a:xfrm>
        </p:spPr>
        <p:txBody>
          <a:bodyPr anchor="ctr"/>
          <a:lstStyle>
            <a:lvl1pPr marL="0" indent="0">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pic>
        <p:nvPicPr>
          <p:cNvPr id="8" name="object 4" descr="Microsoft logo white text version">
            <a:extLst>
              <a:ext uri="{FF2B5EF4-FFF2-40B4-BE49-F238E27FC236}">
                <a16:creationId xmlns:a16="http://schemas.microsoft.com/office/drawing/2014/main" id="{81433FD3-DE6E-8E46-A694-7E52D07A1AA7}"/>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8831988" y="2710383"/>
            <a:ext cx="2979012" cy="1439780"/>
          </a:xfrm>
          <a:prstGeom prst="rect">
            <a:avLst/>
          </a:prstGeom>
        </p:spPr>
      </p:pic>
      <p:sp>
        <p:nvSpPr>
          <p:cNvPr id="2" name="Title 1">
            <a:extLst>
              <a:ext uri="{FF2B5EF4-FFF2-40B4-BE49-F238E27FC236}">
                <a16:creationId xmlns:a16="http://schemas.microsoft.com/office/drawing/2014/main" id="{736D64A9-BA26-4FC4-8C41-604790D4D3D9}"/>
              </a:ext>
            </a:extLst>
          </p:cNvPr>
          <p:cNvSpPr txBox="1">
            <a:spLocks/>
          </p:cNvSpPr>
          <p:nvPr userDrawn="1"/>
        </p:nvSpPr>
        <p:spPr>
          <a:xfrm>
            <a:off x="2396031" y="6400800"/>
            <a:ext cx="7772400" cy="533400"/>
          </a:xfrm>
          <a:prstGeom prst="rect">
            <a:avLst/>
          </a:prstGeom>
        </p:spPr>
        <p:txBody>
          <a:bodyPr/>
          <a:lstStyle>
            <a:lvl1pPr algn="l" defTabSz="582930" rtl="0" eaLnBrk="1" latinLnBrk="0" hangingPunct="1">
              <a:lnSpc>
                <a:spcPct val="90000"/>
              </a:lnSpc>
              <a:spcBef>
                <a:spcPct val="0"/>
              </a:spcBef>
              <a:buNone/>
              <a:defRPr sz="2805" kern="1200">
                <a:solidFill>
                  <a:schemeClr val="tx1"/>
                </a:solidFill>
                <a:latin typeface="+mj-lt"/>
                <a:ea typeface="+mj-ea"/>
                <a:cs typeface="+mj-cs"/>
              </a:defRPr>
            </a:lvl1pPr>
          </a:lstStyle>
          <a:p>
            <a:pPr algn="ctr"/>
            <a:r>
              <a:rPr lang="en-US" sz="800">
                <a:solidFill>
                  <a:schemeClr val="bg1"/>
                </a:solidFill>
                <a:latin typeface="Segoe UI" panose="020B0502040204020203" pitchFamily="34" charset="0"/>
                <a:cs typeface="Segoe UI" panose="020B0502040204020203" pitchFamily="34" charset="0"/>
              </a:rPr>
              <a:t>2022 © Microsoft Corporation. All rights reserved. </a:t>
            </a:r>
            <a:br>
              <a:rPr lang="en-US" sz="800">
                <a:solidFill>
                  <a:schemeClr val="bg1"/>
                </a:solidFill>
                <a:latin typeface="Segoe UI" panose="020B0502040204020203" pitchFamily="34" charset="0"/>
                <a:cs typeface="Segoe UI" panose="020B0502040204020203" pitchFamily="34" charset="0"/>
              </a:rPr>
            </a:br>
            <a:r>
              <a:rPr lang="en-US" sz="800">
                <a:solidFill>
                  <a:schemeClr val="bg1"/>
                </a:solidFill>
                <a:latin typeface="Segoe UI" panose="020B0502040204020203" pitchFamily="34" charset="0"/>
                <a:cs typeface="Segoe UI" panose="020B0502040204020203" pitchFamily="34" charset="0"/>
              </a:rPr>
              <a:t>This presentation is for informational purposes only. </a:t>
            </a:r>
            <a:br>
              <a:rPr lang="en-US" sz="800">
                <a:solidFill>
                  <a:schemeClr val="bg1"/>
                </a:solidFill>
                <a:latin typeface="Segoe UI" panose="020B0502040204020203" pitchFamily="34" charset="0"/>
                <a:cs typeface="Segoe UI" panose="020B0502040204020203" pitchFamily="34" charset="0"/>
              </a:rPr>
            </a:br>
            <a:r>
              <a:rPr lang="en-US" sz="800">
                <a:solidFill>
                  <a:schemeClr val="bg1"/>
                </a:solidFill>
                <a:latin typeface="Segoe UI" panose="020B0502040204020203" pitchFamily="34" charset="0"/>
                <a:cs typeface="Segoe UI" panose="020B0502040204020203" pitchFamily="34" charset="0"/>
              </a:rPr>
              <a:t>MICROSOFT MAKES NO WARRANTIES, EXPRESS OR IMPLIED, IN THIS SUMMARY</a:t>
            </a:r>
            <a:br>
              <a:rPr lang="en-US" sz="800">
                <a:solidFill>
                  <a:schemeClr val="bg1"/>
                </a:solidFill>
                <a:latin typeface="Segoe UI" panose="020B0502040204020203" pitchFamily="34" charset="0"/>
                <a:cs typeface="Segoe UI" panose="020B0502040204020203" pitchFamily="34" charset="0"/>
              </a:rPr>
            </a:br>
            <a:endParaRPr lang="en-US" sz="800">
              <a:solidFill>
                <a:schemeClr val="bg1"/>
              </a:solidFill>
            </a:endParaRPr>
          </a:p>
        </p:txBody>
      </p:sp>
    </p:spTree>
    <p:extLst>
      <p:ext uri="{BB962C8B-B14F-4D97-AF65-F5344CB8AC3E}">
        <p14:creationId xmlns:p14="http://schemas.microsoft.com/office/powerpoint/2010/main" val="28127727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088">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ndustry trends 1">
    <p:bg>
      <p:bgRef idx="1001">
        <a:schemeClr val="bg1"/>
      </p:bgRef>
    </p:bg>
    <p:spTree>
      <p:nvGrpSpPr>
        <p:cNvPr id="1" name=""/>
        <p:cNvGrpSpPr/>
        <p:nvPr/>
      </p:nvGrpSpPr>
      <p:grpSpPr>
        <a:xfrm>
          <a:off x="0" y="0"/>
          <a:ext cx="0" cy="0"/>
          <a:chOff x="0" y="0"/>
          <a:chExt cx="0" cy="0"/>
        </a:xfrm>
      </p:grpSpPr>
      <p:sp>
        <p:nvSpPr>
          <p:cNvPr id="2" name="Industry trend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Industry trends (1) (4 items)</a:t>
            </a:r>
          </a:p>
        </p:txBody>
      </p:sp>
      <p:grpSp>
        <p:nvGrpSpPr>
          <p:cNvPr id="35" name="Group 34" descr="A 4 point graphic with descriptions and a central theme. To edit the graphic simply Ungroup the grouped object by clicking on the graphic and pressing CTRL+SHIFT+G">
            <a:extLst>
              <a:ext uri="{FF2B5EF4-FFF2-40B4-BE49-F238E27FC236}">
                <a16:creationId xmlns:a16="http://schemas.microsoft.com/office/drawing/2014/main" id="{268DBC27-9CD5-426D-BCCF-09CC15B7F1F8}"/>
              </a:ext>
            </a:extLst>
          </p:cNvPr>
          <p:cNvGrpSpPr/>
          <p:nvPr userDrawn="1"/>
        </p:nvGrpSpPr>
        <p:grpSpPr>
          <a:xfrm>
            <a:off x="381000" y="1435101"/>
            <a:ext cx="11426518" cy="4833938"/>
            <a:chOff x="381000" y="1435101"/>
            <a:chExt cx="11426518" cy="4833938"/>
          </a:xfrm>
        </p:grpSpPr>
        <p:grpSp>
          <p:nvGrpSpPr>
            <p:cNvPr id="36" name="Group 35">
              <a:extLst>
                <a:ext uri="{FF2B5EF4-FFF2-40B4-BE49-F238E27FC236}">
                  <a16:creationId xmlns:a16="http://schemas.microsoft.com/office/drawing/2014/main" id="{B653AD0C-E286-4760-9B20-B2C510911321}"/>
                </a:ext>
                <a:ext uri="{C183D7F6-B498-43B3-948B-1728B52AA6E4}">
                  <adec:decorative xmlns:adec="http://schemas.microsoft.com/office/drawing/2017/decorative" val="1"/>
                </a:ext>
              </a:extLst>
            </p:cNvPr>
            <p:cNvGrpSpPr/>
            <p:nvPr/>
          </p:nvGrpSpPr>
          <p:grpSpPr>
            <a:xfrm>
              <a:off x="4346076" y="2100516"/>
              <a:ext cx="3496373" cy="3496372"/>
              <a:chOff x="4346076" y="2100516"/>
              <a:chExt cx="3496373" cy="3496372"/>
            </a:xfrm>
          </p:grpSpPr>
          <p:grpSp>
            <p:nvGrpSpPr>
              <p:cNvPr id="47" name="Group 46">
                <a:extLst>
                  <a:ext uri="{FF2B5EF4-FFF2-40B4-BE49-F238E27FC236}">
                    <a16:creationId xmlns:a16="http://schemas.microsoft.com/office/drawing/2014/main" id="{EA3C936F-5C6B-4BDC-90AE-D5092A5E65D4}"/>
                  </a:ext>
                  <a:ext uri="{C183D7F6-B498-43B3-948B-1728B52AA6E4}">
                    <adec:decorative xmlns:adec="http://schemas.microsoft.com/office/drawing/2017/decorative" val="1"/>
                  </a:ext>
                </a:extLst>
              </p:cNvPr>
              <p:cNvGrpSpPr/>
              <p:nvPr/>
            </p:nvGrpSpPr>
            <p:grpSpPr>
              <a:xfrm>
                <a:off x="4346076" y="2100516"/>
                <a:ext cx="3496373" cy="3496372"/>
                <a:chOff x="4346076" y="2100516"/>
                <a:chExt cx="3496373" cy="3496372"/>
              </a:xfrm>
            </p:grpSpPr>
            <p:sp>
              <p:nvSpPr>
                <p:cNvPr id="50" name="Oval 49">
                  <a:extLst>
                    <a:ext uri="{FF2B5EF4-FFF2-40B4-BE49-F238E27FC236}">
                      <a16:creationId xmlns:a16="http://schemas.microsoft.com/office/drawing/2014/main" id="{C171087F-AD6D-478C-91BD-DF135364CE46}"/>
                    </a:ext>
                    <a:ext uri="{C183D7F6-B498-43B3-948B-1728B52AA6E4}">
                      <adec:decorative xmlns:adec="http://schemas.microsoft.com/office/drawing/2017/decorative" val="1"/>
                    </a:ext>
                  </a:extLst>
                </p:cNvPr>
                <p:cNvSpPr/>
                <p:nvPr/>
              </p:nvSpPr>
              <p:spPr>
                <a:xfrm>
                  <a:off x="4346076" y="2100516"/>
                  <a:ext cx="3496373" cy="3496372"/>
                </a:xfrm>
                <a:prstGeom prst="ellipse">
                  <a:avLst/>
                </a:prstGeom>
                <a:solidFill>
                  <a:sysClr val="window" lastClr="FFFFFF"/>
                </a:solidFill>
                <a:ln w="25400" cap="flat" cmpd="sng" algn="ctr">
                  <a:noFill/>
                  <a:prstDash val="solid"/>
                </a:ln>
                <a:effectLst>
                  <a:outerShdw blurRad="254000" sx="101000" sy="101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1" name="Rectangle 6">
                  <a:extLst>
                    <a:ext uri="{FF2B5EF4-FFF2-40B4-BE49-F238E27FC236}">
                      <a16:creationId xmlns:a16="http://schemas.microsoft.com/office/drawing/2014/main" id="{4A91668F-00E0-4B99-ABAD-8954BA3D9887}"/>
                    </a:ext>
                    <a:ext uri="{C183D7F6-B498-43B3-948B-1728B52AA6E4}">
                      <adec:decorative xmlns:adec="http://schemas.microsoft.com/office/drawing/2017/decorative" val="1"/>
                    </a:ext>
                  </a:extLst>
                </p:cNvPr>
                <p:cNvSpPr/>
                <p:nvPr/>
              </p:nvSpPr>
              <p:spPr>
                <a:xfrm>
                  <a:off x="6094263" y="2192452"/>
                  <a:ext cx="1671514" cy="1656250"/>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bg1">
                    <a:lumMod val="85000"/>
                  </a:schemeClr>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2" name="Rectangle 6">
                  <a:extLst>
                    <a:ext uri="{FF2B5EF4-FFF2-40B4-BE49-F238E27FC236}">
                      <a16:creationId xmlns:a16="http://schemas.microsoft.com/office/drawing/2014/main" id="{E14E08BC-267E-4AC6-9195-98683B1B3361}"/>
                    </a:ext>
                    <a:ext uri="{C183D7F6-B498-43B3-948B-1728B52AA6E4}">
                      <adec:decorative xmlns:adec="http://schemas.microsoft.com/office/drawing/2017/decorative" val="1"/>
                    </a:ext>
                  </a:extLst>
                </p:cNvPr>
                <p:cNvSpPr/>
                <p:nvPr/>
              </p:nvSpPr>
              <p:spPr>
                <a:xfrm flipH="1">
                  <a:off x="4422749" y="2192452"/>
                  <a:ext cx="1671514" cy="1656250"/>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bg1">
                    <a:lumMod val="85000"/>
                  </a:schemeClr>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3" name="Rectangle 6">
                  <a:extLst>
                    <a:ext uri="{FF2B5EF4-FFF2-40B4-BE49-F238E27FC236}">
                      <a16:creationId xmlns:a16="http://schemas.microsoft.com/office/drawing/2014/main" id="{A078A3AE-3C45-439C-B0FC-87A6E9BCFFB2}"/>
                    </a:ext>
                    <a:ext uri="{C183D7F6-B498-43B3-948B-1728B52AA6E4}">
                      <adec:decorative xmlns:adec="http://schemas.microsoft.com/office/drawing/2017/decorative" val="1"/>
                    </a:ext>
                  </a:extLst>
                </p:cNvPr>
                <p:cNvSpPr/>
                <p:nvPr/>
              </p:nvSpPr>
              <p:spPr>
                <a:xfrm flipV="1">
                  <a:off x="6094263" y="3848702"/>
                  <a:ext cx="1671514" cy="1656250"/>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bg1">
                    <a:lumMod val="85000"/>
                  </a:schemeClr>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4" name="Rectangle 6">
                  <a:extLst>
                    <a:ext uri="{FF2B5EF4-FFF2-40B4-BE49-F238E27FC236}">
                      <a16:creationId xmlns:a16="http://schemas.microsoft.com/office/drawing/2014/main" id="{2C6D7453-134B-4AA8-8FF9-8C01530537A1}"/>
                    </a:ext>
                    <a:ext uri="{C183D7F6-B498-43B3-948B-1728B52AA6E4}">
                      <adec:decorative xmlns:adec="http://schemas.microsoft.com/office/drawing/2017/decorative" val="1"/>
                    </a:ext>
                  </a:extLst>
                </p:cNvPr>
                <p:cNvSpPr/>
                <p:nvPr/>
              </p:nvSpPr>
              <p:spPr>
                <a:xfrm flipH="1" flipV="1">
                  <a:off x="4422749" y="3848702"/>
                  <a:ext cx="1671514" cy="1656250"/>
                </a:xfrm>
                <a:custGeom>
                  <a:avLst/>
                  <a:gdLst/>
                  <a:ahLst/>
                  <a:cxnLst/>
                  <a:rect l="l" t="t" r="r" b="b"/>
                  <a:pathLst>
                    <a:path w="2120168" h="2100807">
                      <a:moveTo>
                        <a:pt x="0" y="0"/>
                      </a:moveTo>
                      <a:cubicBezTo>
                        <a:pt x="1162180" y="5734"/>
                        <a:pt x="2104392" y="941212"/>
                        <a:pt x="2120168" y="2100807"/>
                      </a:cubicBezTo>
                      <a:lnTo>
                        <a:pt x="0" y="2100807"/>
                      </a:lnTo>
                      <a:close/>
                    </a:path>
                  </a:pathLst>
                </a:custGeom>
                <a:solidFill>
                  <a:schemeClr val="bg1">
                    <a:lumMod val="85000"/>
                  </a:schemeClr>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48" name="Oval 47">
                <a:extLst>
                  <a:ext uri="{FF2B5EF4-FFF2-40B4-BE49-F238E27FC236}">
                    <a16:creationId xmlns:a16="http://schemas.microsoft.com/office/drawing/2014/main" id="{9BDE3FB4-73FB-4B80-9332-14B44B8B6D2B}"/>
                  </a:ext>
                  <a:ext uri="{C183D7F6-B498-43B3-948B-1728B52AA6E4}">
                    <adec:decorative xmlns:adec="http://schemas.microsoft.com/office/drawing/2017/decorative" val="1"/>
                  </a:ext>
                </a:extLst>
              </p:cNvPr>
              <p:cNvSpPr/>
              <p:nvPr/>
            </p:nvSpPr>
            <p:spPr>
              <a:xfrm>
                <a:off x="5072986" y="2827425"/>
                <a:ext cx="2042555" cy="2042554"/>
              </a:xfrm>
              <a:prstGeom prst="ellipse">
                <a:avLst/>
              </a:prstGeom>
              <a:solidFill>
                <a:schemeClr val="bg1"/>
              </a:solidFill>
              <a:ln w="25400">
                <a:gradFill>
                  <a:gsLst>
                    <a:gs pos="60000">
                      <a:srgbClr val="61C5BE"/>
                    </a:gs>
                    <a:gs pos="29000">
                      <a:srgbClr val="FFF200"/>
                    </a:gs>
                    <a:gs pos="100000">
                      <a:schemeClr val="accent5"/>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Oval 48">
                <a:extLst>
                  <a:ext uri="{FF2B5EF4-FFF2-40B4-BE49-F238E27FC236}">
                    <a16:creationId xmlns:a16="http://schemas.microsoft.com/office/drawing/2014/main" id="{1B8413E1-0EE9-4C27-8BCF-D68A75004BC8}"/>
                  </a:ext>
                  <a:ext uri="{C183D7F6-B498-43B3-948B-1728B52AA6E4}">
                    <adec:decorative xmlns:adec="http://schemas.microsoft.com/office/drawing/2017/decorative" val="1"/>
                  </a:ext>
                </a:extLst>
              </p:cNvPr>
              <p:cNvSpPr/>
              <p:nvPr/>
            </p:nvSpPr>
            <p:spPr>
              <a:xfrm>
                <a:off x="5253211" y="3007650"/>
                <a:ext cx="1682104" cy="1682103"/>
              </a:xfrm>
              <a:prstGeom prst="ellipse">
                <a:avLst/>
              </a:prstGeom>
              <a:noFill/>
              <a:ln w="15875" cap="rnd" cmpd="sng" algn="ctr">
                <a:solidFill>
                  <a:schemeClr val="tx1">
                    <a:lumMod val="50000"/>
                    <a:lumOff val="50000"/>
                  </a:scheme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37" name="Rectangle 36">
              <a:extLst>
                <a:ext uri="{FF2B5EF4-FFF2-40B4-BE49-F238E27FC236}">
                  <a16:creationId xmlns:a16="http://schemas.microsoft.com/office/drawing/2014/main" id="{452ACAFD-660F-48F5-B70B-5D11F54585F0}"/>
                </a:ext>
              </a:extLst>
            </p:cNvPr>
            <p:cNvSpPr/>
            <p:nvPr/>
          </p:nvSpPr>
          <p:spPr>
            <a:xfrm>
              <a:off x="4024900" y="1779033"/>
              <a:ext cx="4206241" cy="4206240"/>
            </a:xfrm>
            <a:prstGeom prst="rect">
              <a:avLst/>
            </a:prstGeom>
          </p:spPr>
          <p:txBody>
            <a:bodyPr wrap="none">
              <a:prstTxWarp prst="textArchUp">
                <a:avLst>
                  <a:gd name="adj" fmla="val 879629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a:latin typeface="+mj-lt"/>
                </a:rPr>
                <a:t>LOREM IPSUM IS SIMPLY DUMMY TEXT OF THE PRINTING</a:t>
              </a:r>
              <a:endParaRPr kumimoji="0" lang="en-US" sz="1100" i="0" u="none" strike="noStrike" kern="0" cap="none" spc="0" normalizeH="0" baseline="0" noProof="0">
                <a:ln>
                  <a:solidFill>
                    <a:sysClr val="windowText" lastClr="000000">
                      <a:lumMod val="65000"/>
                      <a:lumOff val="35000"/>
                      <a:alpha val="0"/>
                    </a:sysClr>
                  </a:solidFill>
                </a:ln>
                <a:solidFill>
                  <a:sysClr val="windowText" lastClr="000000"/>
                </a:solidFill>
                <a:effectLst/>
                <a:uLnTx/>
                <a:uFillTx/>
                <a:latin typeface="+mj-lt"/>
              </a:endParaRPr>
            </a:p>
          </p:txBody>
        </p:sp>
        <p:sp>
          <p:nvSpPr>
            <p:cNvPr id="38" name="Oval 37">
              <a:extLst>
                <a:ext uri="{FF2B5EF4-FFF2-40B4-BE49-F238E27FC236}">
                  <a16:creationId xmlns:a16="http://schemas.microsoft.com/office/drawing/2014/main" id="{17FCB05F-FADF-4583-ACC0-938C21976DAF}"/>
                </a:ext>
              </a:extLst>
            </p:cNvPr>
            <p:cNvSpPr/>
            <p:nvPr/>
          </p:nvSpPr>
          <p:spPr>
            <a:xfrm>
              <a:off x="5337316" y="3091756"/>
              <a:ext cx="1513893" cy="1513893"/>
            </a:xfrm>
            <a:prstGeom prst="ellipse">
              <a:avLst/>
            </a:prstGeom>
            <a:noFill/>
            <a:ln w="25400" cap="flat" cmpd="sng" algn="ctr">
              <a:noFill/>
              <a:prstDash val="solid"/>
            </a:ln>
            <a:effectLst>
              <a:innerShdw blurRad="114300">
                <a:prstClr val="black"/>
              </a:innerShdw>
            </a:effectLst>
          </p:spPr>
          <p:txBody>
            <a:bodyPr lIns="45720" tIns="45720" rIns="4572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solidFill>
                      <a:sysClr val="windowText" lastClr="000000">
                        <a:lumMod val="65000"/>
                        <a:lumOff val="35000"/>
                        <a:alpha val="0"/>
                      </a:sysClr>
                    </a:solidFill>
                  </a:ln>
                  <a:effectLst/>
                  <a:uLnTx/>
                  <a:uFillTx/>
                  <a:latin typeface="+mj-lt"/>
                  <a:ea typeface="+mn-ea"/>
                  <a:cs typeface="+mn-cs"/>
                </a:rPr>
                <a:t>Insert text here Insert</a:t>
              </a:r>
            </a:p>
          </p:txBody>
        </p:sp>
        <p:sp>
          <p:nvSpPr>
            <p:cNvPr id="39" name="Rectangle 38">
              <a:extLst>
                <a:ext uri="{FF2B5EF4-FFF2-40B4-BE49-F238E27FC236}">
                  <a16:creationId xmlns:a16="http://schemas.microsoft.com/office/drawing/2014/main" id="{7BCE25AD-F7D8-4722-97C3-DEC5EAA6E0F9}"/>
                </a:ext>
              </a:extLst>
            </p:cNvPr>
            <p:cNvSpPr/>
            <p:nvPr/>
          </p:nvSpPr>
          <p:spPr>
            <a:xfrm rot="18819392">
              <a:off x="4704268" y="2669858"/>
              <a:ext cx="1965038" cy="1525009"/>
            </a:xfrm>
            <a:prstGeom prst="rect">
              <a:avLst/>
            </a:prstGeom>
          </p:spPr>
          <p:txBody>
            <a:bodyPr wrap="none">
              <a:prstTxWarp prst="textArchUp">
                <a:avLst>
                  <a:gd name="adj" fmla="val 11477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solidFill>
                      <a:sysClr val="windowText" lastClr="000000">
                        <a:lumMod val="65000"/>
                        <a:lumOff val="35000"/>
                        <a:alpha val="0"/>
                      </a:sysClr>
                    </a:solidFill>
                  </a:ln>
                  <a:solidFill>
                    <a:sysClr val="windowText" lastClr="000000"/>
                  </a:solidFill>
                  <a:effectLst/>
                  <a:uLnTx/>
                  <a:uFillTx/>
                </a:rPr>
                <a:t>Lorem ipsum</a:t>
              </a:r>
            </a:p>
          </p:txBody>
        </p:sp>
        <p:sp>
          <p:nvSpPr>
            <p:cNvPr id="40" name="Freeform: Shape 39">
              <a:extLst>
                <a:ext uri="{FF2B5EF4-FFF2-40B4-BE49-F238E27FC236}">
                  <a16:creationId xmlns:a16="http://schemas.microsoft.com/office/drawing/2014/main" id="{912922E7-625B-44F3-B0AA-510144CB634A}"/>
                </a:ext>
              </a:extLst>
            </p:cNvPr>
            <p:cNvSpPr/>
            <p:nvPr/>
          </p:nvSpPr>
          <p:spPr bwMode="auto">
            <a:xfrm>
              <a:off x="381000" y="1435101"/>
              <a:ext cx="5699747" cy="2403003"/>
            </a:xfrm>
            <a:custGeom>
              <a:avLst/>
              <a:gdLst>
                <a:gd name="connsiteX0" fmla="*/ 0 w 5699747"/>
                <a:gd name="connsiteY0" fmla="*/ 0 h 2403003"/>
                <a:gd name="connsiteX1" fmla="*/ 5699747 w 5699747"/>
                <a:gd name="connsiteY1" fmla="*/ 0 h 2403003"/>
                <a:gd name="connsiteX2" fmla="*/ 3262463 w 5699747"/>
                <a:gd name="connsiteY2" fmla="*/ 2157505 h 2403003"/>
                <a:gd name="connsiteX3" fmla="*/ 3246679 w 5699747"/>
                <a:gd name="connsiteY3" fmla="*/ 2403003 h 2403003"/>
                <a:gd name="connsiteX4" fmla="*/ 0 w 5699747"/>
                <a:gd name="connsiteY4" fmla="*/ 2403003 h 2403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47" h="2403003">
                  <a:moveTo>
                    <a:pt x="0" y="0"/>
                  </a:moveTo>
                  <a:lnTo>
                    <a:pt x="5699747" y="0"/>
                  </a:lnTo>
                  <a:cubicBezTo>
                    <a:pt x="4439128" y="6149"/>
                    <a:pt x="3402196" y="947002"/>
                    <a:pt x="3262463" y="2157505"/>
                  </a:cubicBezTo>
                  <a:lnTo>
                    <a:pt x="3246679" y="2403003"/>
                  </a:lnTo>
                  <a:lnTo>
                    <a:pt x="0" y="240300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371600" bIns="146304" numCol="1" spcCol="0" rtlCol="0" fromWordArt="0" anchor="t" anchorCtr="0" forceAA="0" compatLnSpc="1">
              <a:prstTxWarp prst="textNoShape">
                <a:avLst/>
              </a:prstTxWarp>
              <a:noAutofit/>
            </a:bodyPr>
            <a:lstStyle/>
            <a:p>
              <a:r>
                <a:rPr lang="en-US" sz="2000">
                  <a:solidFill>
                    <a:schemeClr val="tx1"/>
                  </a:solidFill>
                </a:rPr>
                <a:t>Lorem Ipsum is simply dummy text of the printing and typesetting industry. </a:t>
              </a:r>
            </a:p>
          </p:txBody>
        </p:sp>
        <p:sp>
          <p:nvSpPr>
            <p:cNvPr id="41" name="Rectangle 40">
              <a:extLst>
                <a:ext uri="{FF2B5EF4-FFF2-40B4-BE49-F238E27FC236}">
                  <a16:creationId xmlns:a16="http://schemas.microsoft.com/office/drawing/2014/main" id="{E91DBC3B-EF2D-484D-ABE0-173181B39735}"/>
                </a:ext>
              </a:extLst>
            </p:cNvPr>
            <p:cNvSpPr/>
            <p:nvPr/>
          </p:nvSpPr>
          <p:spPr>
            <a:xfrm rot="2700000">
              <a:off x="5510718" y="2669858"/>
              <a:ext cx="1965038" cy="1525009"/>
            </a:xfrm>
            <a:prstGeom prst="rect">
              <a:avLst/>
            </a:prstGeom>
          </p:spPr>
          <p:txBody>
            <a:bodyPr wrap="none">
              <a:prstTxWarp prst="textArchUp">
                <a:avLst>
                  <a:gd name="adj" fmla="val 11477222"/>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solidFill>
                      <a:sysClr val="windowText" lastClr="000000">
                        <a:lumMod val="65000"/>
                        <a:lumOff val="35000"/>
                        <a:alpha val="0"/>
                      </a:sysClr>
                    </a:solidFill>
                  </a:ln>
                  <a:solidFill>
                    <a:sysClr val="windowText" lastClr="000000"/>
                  </a:solidFill>
                  <a:effectLst/>
                  <a:uLnTx/>
                  <a:uFillTx/>
                </a:rPr>
                <a:t>Lorem ipsum</a:t>
              </a:r>
            </a:p>
          </p:txBody>
        </p:sp>
        <p:sp>
          <p:nvSpPr>
            <p:cNvPr id="42" name="Freeform: Shape 41">
              <a:extLst>
                <a:ext uri="{FF2B5EF4-FFF2-40B4-BE49-F238E27FC236}">
                  <a16:creationId xmlns:a16="http://schemas.microsoft.com/office/drawing/2014/main" id="{E6A6CD3D-4637-48F4-A545-A67721C3651D}"/>
                </a:ext>
              </a:extLst>
            </p:cNvPr>
            <p:cNvSpPr/>
            <p:nvPr/>
          </p:nvSpPr>
          <p:spPr bwMode="auto">
            <a:xfrm>
              <a:off x="6114853" y="1435101"/>
              <a:ext cx="5692665" cy="2403003"/>
            </a:xfrm>
            <a:custGeom>
              <a:avLst/>
              <a:gdLst>
                <a:gd name="connsiteX0" fmla="*/ 0 w 5692665"/>
                <a:gd name="connsiteY0" fmla="*/ 0 h 2403003"/>
                <a:gd name="connsiteX1" fmla="*/ 5692665 w 5692665"/>
                <a:gd name="connsiteY1" fmla="*/ 0 h 2403003"/>
                <a:gd name="connsiteX2" fmla="*/ 5692665 w 5692665"/>
                <a:gd name="connsiteY2" fmla="*/ 2403003 h 2403003"/>
                <a:gd name="connsiteX3" fmla="*/ 2449469 w 5692665"/>
                <a:gd name="connsiteY3" fmla="*/ 2403003 h 2403003"/>
                <a:gd name="connsiteX4" fmla="*/ 2433685 w 5692665"/>
                <a:gd name="connsiteY4" fmla="*/ 2157505 h 2403003"/>
                <a:gd name="connsiteX5" fmla="*/ 245343 w 5692665"/>
                <a:gd name="connsiteY5" fmla="*/ 13496 h 2403003"/>
                <a:gd name="connsiteX6" fmla="*/ 0 w 5692665"/>
                <a:gd name="connsiteY6" fmla="*/ 195 h 240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2665" h="2403003">
                  <a:moveTo>
                    <a:pt x="0" y="0"/>
                  </a:moveTo>
                  <a:lnTo>
                    <a:pt x="5692665" y="0"/>
                  </a:lnTo>
                  <a:lnTo>
                    <a:pt x="5692665" y="2403003"/>
                  </a:lnTo>
                  <a:lnTo>
                    <a:pt x="2449469" y="2403003"/>
                  </a:lnTo>
                  <a:lnTo>
                    <a:pt x="2433685" y="2157505"/>
                  </a:lnTo>
                  <a:cubicBezTo>
                    <a:pt x="2303268" y="1027703"/>
                    <a:pt x="1391291" y="132795"/>
                    <a:pt x="245343" y="13496"/>
                  </a:cubicBezTo>
                  <a:lnTo>
                    <a:pt x="0" y="19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t" anchorCtr="0" forceAA="0" compatLnSpc="1">
              <a:prstTxWarp prst="textNoShape">
                <a:avLst/>
              </a:prstTxWarp>
              <a:noAutofit/>
            </a:bodyPr>
            <a:lstStyle/>
            <a:p>
              <a:pPr algn="r"/>
              <a:r>
                <a:rPr lang="en-US" sz="2000">
                  <a:solidFill>
                    <a:schemeClr val="tx1"/>
                  </a:solidFill>
                </a:rPr>
                <a:t>Lorem Ipsum is simply dummy text of the printing and typesetting industry. </a:t>
              </a:r>
            </a:p>
          </p:txBody>
        </p:sp>
        <p:sp>
          <p:nvSpPr>
            <p:cNvPr id="43" name="Rectangle 42">
              <a:extLst>
                <a:ext uri="{FF2B5EF4-FFF2-40B4-BE49-F238E27FC236}">
                  <a16:creationId xmlns:a16="http://schemas.microsoft.com/office/drawing/2014/main" id="{BE0E6DB5-EE10-46A4-A8AF-D2AB3E105650}"/>
                </a:ext>
              </a:extLst>
            </p:cNvPr>
            <p:cNvSpPr/>
            <p:nvPr/>
          </p:nvSpPr>
          <p:spPr>
            <a:xfrm rot="18819392">
              <a:off x="5570570" y="3514476"/>
              <a:ext cx="1965037" cy="1525009"/>
            </a:xfrm>
            <a:prstGeom prst="rect">
              <a:avLst/>
            </a:prstGeom>
          </p:spPr>
          <p:txBody>
            <a:bodyPr wrap="none">
              <a:prstTxWarp prst="textArchDown">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solidFill>
                      <a:sysClr val="windowText" lastClr="000000">
                        <a:lumMod val="65000"/>
                        <a:lumOff val="35000"/>
                        <a:alpha val="0"/>
                      </a:sysClr>
                    </a:solidFill>
                  </a:ln>
                  <a:solidFill>
                    <a:sysClr val="windowText" lastClr="000000"/>
                  </a:solidFill>
                  <a:effectLst/>
                  <a:uLnTx/>
                  <a:uFillTx/>
                </a:rPr>
                <a:t>Lorem ipsum</a:t>
              </a:r>
            </a:p>
          </p:txBody>
        </p:sp>
        <p:sp>
          <p:nvSpPr>
            <p:cNvPr id="44" name="Freeform: Shape 43">
              <a:extLst>
                <a:ext uri="{FF2B5EF4-FFF2-40B4-BE49-F238E27FC236}">
                  <a16:creationId xmlns:a16="http://schemas.microsoft.com/office/drawing/2014/main" id="{E9D9AB6F-34A9-4ECC-8197-5B98991445CE}"/>
                </a:ext>
              </a:extLst>
            </p:cNvPr>
            <p:cNvSpPr/>
            <p:nvPr/>
          </p:nvSpPr>
          <p:spPr bwMode="auto">
            <a:xfrm>
              <a:off x="6114853" y="3866036"/>
              <a:ext cx="5692665" cy="2403003"/>
            </a:xfrm>
            <a:custGeom>
              <a:avLst/>
              <a:gdLst>
                <a:gd name="connsiteX0" fmla="*/ 2449469 w 5692665"/>
                <a:gd name="connsiteY0" fmla="*/ 0 h 2403003"/>
                <a:gd name="connsiteX1" fmla="*/ 5692665 w 5692665"/>
                <a:gd name="connsiteY1" fmla="*/ 0 h 2403003"/>
                <a:gd name="connsiteX2" fmla="*/ 5692665 w 5692665"/>
                <a:gd name="connsiteY2" fmla="*/ 2403003 h 2403003"/>
                <a:gd name="connsiteX3" fmla="*/ 0 w 5692665"/>
                <a:gd name="connsiteY3" fmla="*/ 2403003 h 2403003"/>
                <a:gd name="connsiteX4" fmla="*/ 0 w 5692665"/>
                <a:gd name="connsiteY4" fmla="*/ 2402808 h 2403003"/>
                <a:gd name="connsiteX5" fmla="*/ 245343 w 5692665"/>
                <a:gd name="connsiteY5" fmla="*/ 2389508 h 2403003"/>
                <a:gd name="connsiteX6" fmla="*/ 2433685 w 5692665"/>
                <a:gd name="connsiteY6" fmla="*/ 245498 h 240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2665" h="2403003">
                  <a:moveTo>
                    <a:pt x="2449469" y="0"/>
                  </a:moveTo>
                  <a:lnTo>
                    <a:pt x="5692665" y="0"/>
                  </a:lnTo>
                  <a:lnTo>
                    <a:pt x="5692665" y="2403003"/>
                  </a:lnTo>
                  <a:lnTo>
                    <a:pt x="0" y="2403003"/>
                  </a:lnTo>
                  <a:lnTo>
                    <a:pt x="0" y="2402808"/>
                  </a:lnTo>
                  <a:lnTo>
                    <a:pt x="245343" y="2389508"/>
                  </a:lnTo>
                  <a:cubicBezTo>
                    <a:pt x="1391291" y="2270209"/>
                    <a:pt x="2303268" y="1375301"/>
                    <a:pt x="2433685" y="245498"/>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03120" tIns="146304" rIns="182880" bIns="146304" numCol="1" spcCol="0" rtlCol="0" fromWordArt="0" anchor="t" anchorCtr="0" forceAA="0" compatLnSpc="1">
              <a:prstTxWarp prst="textNoShape">
                <a:avLst/>
              </a:prstTxWarp>
              <a:noAutofit/>
            </a:bodyPr>
            <a:lstStyle/>
            <a:p>
              <a:pPr algn="r"/>
              <a:r>
                <a:rPr lang="en-US" sz="2000">
                  <a:solidFill>
                    <a:schemeClr val="tx1"/>
                  </a:solidFill>
                </a:rPr>
                <a:t>Lorem Ipsum is simply dummy text of the printing and typesetting industry. </a:t>
              </a:r>
            </a:p>
          </p:txBody>
        </p:sp>
        <p:sp>
          <p:nvSpPr>
            <p:cNvPr id="45" name="Rectangle 44">
              <a:extLst>
                <a:ext uri="{FF2B5EF4-FFF2-40B4-BE49-F238E27FC236}">
                  <a16:creationId xmlns:a16="http://schemas.microsoft.com/office/drawing/2014/main" id="{D8594D2F-B7FA-4026-A816-3133481F0B25}"/>
                </a:ext>
              </a:extLst>
            </p:cNvPr>
            <p:cNvSpPr/>
            <p:nvPr/>
          </p:nvSpPr>
          <p:spPr>
            <a:xfrm rot="2700000">
              <a:off x="4708254" y="3517783"/>
              <a:ext cx="1965037" cy="1525009"/>
            </a:xfrm>
            <a:prstGeom prst="rect">
              <a:avLst/>
            </a:prstGeom>
          </p:spPr>
          <p:txBody>
            <a:bodyPr wrap="none">
              <a:prstTxWarp prst="textArchDown">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solidFill>
                      <a:sysClr val="windowText" lastClr="000000">
                        <a:lumMod val="65000"/>
                        <a:lumOff val="35000"/>
                        <a:alpha val="0"/>
                      </a:sysClr>
                    </a:solidFill>
                  </a:ln>
                  <a:solidFill>
                    <a:sysClr val="windowText" lastClr="000000"/>
                  </a:solidFill>
                  <a:effectLst/>
                  <a:uLnTx/>
                  <a:uFillTx/>
                </a:rPr>
                <a:t>Lorem ipsum</a:t>
              </a:r>
            </a:p>
          </p:txBody>
        </p:sp>
        <p:sp>
          <p:nvSpPr>
            <p:cNvPr id="46" name="Freeform: Shape 45">
              <a:extLst>
                <a:ext uri="{FF2B5EF4-FFF2-40B4-BE49-F238E27FC236}">
                  <a16:creationId xmlns:a16="http://schemas.microsoft.com/office/drawing/2014/main" id="{FDDFDE43-696A-4B4A-931A-00B2F7A9FE59}"/>
                </a:ext>
              </a:extLst>
            </p:cNvPr>
            <p:cNvSpPr/>
            <p:nvPr/>
          </p:nvSpPr>
          <p:spPr bwMode="auto">
            <a:xfrm>
              <a:off x="381000" y="3866036"/>
              <a:ext cx="5699747" cy="2403003"/>
            </a:xfrm>
            <a:custGeom>
              <a:avLst/>
              <a:gdLst>
                <a:gd name="connsiteX0" fmla="*/ 0 w 5699747"/>
                <a:gd name="connsiteY0" fmla="*/ 0 h 2403003"/>
                <a:gd name="connsiteX1" fmla="*/ 3246679 w 5699747"/>
                <a:gd name="connsiteY1" fmla="*/ 0 h 2403003"/>
                <a:gd name="connsiteX2" fmla="*/ 3262463 w 5699747"/>
                <a:gd name="connsiteY2" fmla="*/ 245498 h 2403003"/>
                <a:gd name="connsiteX3" fmla="*/ 5699747 w 5699747"/>
                <a:gd name="connsiteY3" fmla="*/ 2403003 h 2403003"/>
                <a:gd name="connsiteX4" fmla="*/ 0 w 5699747"/>
                <a:gd name="connsiteY4" fmla="*/ 2403003 h 2403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747" h="2403003">
                  <a:moveTo>
                    <a:pt x="0" y="0"/>
                  </a:moveTo>
                  <a:lnTo>
                    <a:pt x="3246679" y="0"/>
                  </a:lnTo>
                  <a:lnTo>
                    <a:pt x="3262463" y="245498"/>
                  </a:lnTo>
                  <a:cubicBezTo>
                    <a:pt x="3402196" y="1456001"/>
                    <a:pt x="4439128" y="2396854"/>
                    <a:pt x="5699747" y="2403003"/>
                  </a:cubicBezTo>
                  <a:lnTo>
                    <a:pt x="0" y="240300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2103120" bIns="146304" numCol="1" spcCol="0" rtlCol="0" fromWordArt="0" anchor="t" anchorCtr="0" forceAA="0" compatLnSpc="1">
              <a:prstTxWarp prst="textNoShape">
                <a:avLst/>
              </a:prstTxWarp>
              <a:noAutofit/>
            </a:bodyPr>
            <a:lstStyle/>
            <a:p>
              <a:r>
                <a:rPr lang="en-US" sz="2000">
                  <a:solidFill>
                    <a:schemeClr val="tx1"/>
                  </a:solidFill>
                </a:rPr>
                <a:t>Lorem Ipsum is simply dummy text of the printing and typesetting industry. </a:t>
              </a:r>
            </a:p>
          </p:txBody>
        </p:sp>
      </p:grpSp>
      <p:sp>
        <p:nvSpPr>
          <p:cNvPr id="55" name="One-line description/summary of chart">
            <a:extLst>
              <a:ext uri="{FF2B5EF4-FFF2-40B4-BE49-F238E27FC236}">
                <a16:creationId xmlns:a16="http://schemas.microsoft.com/office/drawing/2014/main" id="{112E2A44-6DEC-42E2-8D0A-76A86602D6D5}"/>
              </a:ext>
            </a:extLst>
          </p:cNvPr>
          <p:cNvSpPr>
            <a:spLocks noGrp="1"/>
          </p:cNvSpPr>
          <p:nvPr>
            <p:ph type="body" sz="quarter" idx="24" hasCustomPrompt="1"/>
          </p:nvPr>
        </p:nvSpPr>
        <p:spPr>
          <a:xfrm>
            <a:off x="589906" y="1034040"/>
            <a:ext cx="11010978" cy="215444"/>
          </a:xfrm>
          <a:prstGeom prst="rect">
            <a:avLst/>
          </a:prstGeom>
        </p:spPr>
        <p:txBody>
          <a:bodyPr wrap="square" lIns="0" tIns="0" rIns="0" bIns="0" anchor="t" anchorCtr="0">
            <a:spAutoFit/>
          </a:bodyPr>
          <a:lstStyle>
            <a:lvl1pPr marL="0" indent="0">
              <a:spcBef>
                <a:spcPts val="0"/>
              </a:spcBef>
              <a:buNone/>
              <a:defRPr sz="14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56" name="Freeform: Shape 55">
            <a:extLst>
              <a:ext uri="{FF2B5EF4-FFF2-40B4-BE49-F238E27FC236}">
                <a16:creationId xmlns:a16="http://schemas.microsoft.com/office/drawing/2014/main" id="{4A38D7C3-2C52-47EF-AC74-FF226A200EAF}"/>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654619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360">
          <p15:clr>
            <a:srgbClr val="FBAE40"/>
          </p15:clr>
        </p15:guide>
        <p15:guide id="2" pos="384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ndustry trends 2">
    <p:bg>
      <p:bgRef idx="1001">
        <a:schemeClr val="bg1"/>
      </p:bgRef>
    </p:bg>
    <p:spTree>
      <p:nvGrpSpPr>
        <p:cNvPr id="1" name=""/>
        <p:cNvGrpSpPr/>
        <p:nvPr/>
      </p:nvGrpSpPr>
      <p:grpSpPr>
        <a:xfrm>
          <a:off x="0" y="0"/>
          <a:ext cx="0" cy="0"/>
          <a:chOff x="0" y="0"/>
          <a:chExt cx="0" cy="0"/>
        </a:xfrm>
      </p:grpSpPr>
      <p:sp>
        <p:nvSpPr>
          <p:cNvPr id="21" name="Bottom third image placeholder" descr="image placeholder, bottom third of slide">
            <a:extLst>
              <a:ext uri="{FF2B5EF4-FFF2-40B4-BE49-F238E27FC236}">
                <a16:creationId xmlns:a16="http://schemas.microsoft.com/office/drawing/2014/main" id="{054670D4-F032-42E5-B365-53E3401DAA2A}"/>
              </a:ext>
            </a:extLst>
          </p:cNvPr>
          <p:cNvSpPr>
            <a:spLocks noGrp="1"/>
          </p:cNvSpPr>
          <p:nvPr>
            <p:ph type="pic" sz="quarter" idx="29" hasCustomPrompt="1"/>
          </p:nvPr>
        </p:nvSpPr>
        <p:spPr>
          <a:xfrm>
            <a:off x="97" y="4898561"/>
            <a:ext cx="12192000" cy="1817464"/>
          </a:xfrm>
          <a:prstGeom prst="rect">
            <a:avLst/>
          </a:prstGeom>
        </p:spPr>
        <p:txBody>
          <a:bodyPr/>
          <a:lstStyle>
            <a:lvl1pPr marL="0" indent="0">
              <a:buNone/>
              <a:defRPr/>
            </a:lvl1pPr>
          </a:lstStyle>
          <a:p>
            <a:r>
              <a:rPr lang="en-US"/>
              <a:t>Tap to insert photo or illustration</a:t>
            </a:r>
          </a:p>
        </p:txBody>
      </p:sp>
      <p:sp>
        <p:nvSpPr>
          <p:cNvPr id="31" name="One-line description/summary of chart"/>
          <p:cNvSpPr>
            <a:spLocks noGrp="1"/>
          </p:cNvSpPr>
          <p:nvPr>
            <p:ph type="body" sz="quarter" idx="24" hasCustomPrompt="1"/>
          </p:nvPr>
        </p:nvSpPr>
        <p:spPr>
          <a:xfrm>
            <a:off x="589906" y="1034040"/>
            <a:ext cx="11010978" cy="215444"/>
          </a:xfrm>
          <a:prstGeom prst="rect">
            <a:avLst/>
          </a:prstGeom>
        </p:spPr>
        <p:txBody>
          <a:bodyPr wrap="square" lIns="0" tIns="0" rIns="0" bIns="0" anchor="t" anchorCtr="0">
            <a:spAutoFit/>
          </a:bodyPr>
          <a:lstStyle>
            <a:lvl1pPr marL="0" indent="0">
              <a:spcBef>
                <a:spcPts val="0"/>
              </a:spcBef>
              <a:buNone/>
              <a:defRPr sz="14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18" name="Industry trend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Industry trends (2) (3 items)</a:t>
            </a:r>
          </a:p>
        </p:txBody>
      </p:sp>
      <p:sp>
        <p:nvSpPr>
          <p:cNvPr id="33" name="Freeform 26">
            <a:extLst>
              <a:ext uri="{FF2B5EF4-FFF2-40B4-BE49-F238E27FC236}">
                <a16:creationId xmlns:a16="http://schemas.microsoft.com/office/drawing/2014/main" id="{3103CA91-FAB0-4461-8CB8-8141302AB5D6}"/>
              </a:ext>
            </a:extLst>
          </p:cNvPr>
          <p:cNvSpPr>
            <a:spLocks/>
          </p:cNvSpPr>
          <p:nvPr userDrawn="1"/>
        </p:nvSpPr>
        <p:spPr bwMode="auto">
          <a:xfrm>
            <a:off x="4999760" y="1559113"/>
            <a:ext cx="1629156" cy="1650403"/>
          </a:xfrm>
          <a:custGeom>
            <a:avLst/>
            <a:gdLst>
              <a:gd name="T0" fmla="*/ 231 w 462"/>
              <a:gd name="T1" fmla="*/ 0 h 461"/>
              <a:gd name="T2" fmla="*/ 461 w 462"/>
              <a:gd name="T3" fmla="*/ 230 h 461"/>
              <a:gd name="T4" fmla="*/ 231 w 462"/>
              <a:gd name="T5" fmla="*/ 461 h 461"/>
              <a:gd name="T6" fmla="*/ 1 w 462"/>
              <a:gd name="T7" fmla="*/ 230 h 461"/>
              <a:gd name="T8" fmla="*/ 231 w 462"/>
              <a:gd name="T9" fmla="*/ 0 h 461"/>
            </a:gdLst>
            <a:ahLst/>
            <a:cxnLst>
              <a:cxn ang="0">
                <a:pos x="T0" y="T1"/>
              </a:cxn>
              <a:cxn ang="0">
                <a:pos x="T2" y="T3"/>
              </a:cxn>
              <a:cxn ang="0">
                <a:pos x="T4" y="T5"/>
              </a:cxn>
              <a:cxn ang="0">
                <a:pos x="T6" y="T7"/>
              </a:cxn>
              <a:cxn ang="0">
                <a:pos x="T8" y="T9"/>
              </a:cxn>
            </a:cxnLst>
            <a:rect l="0" t="0" r="r" b="b"/>
            <a:pathLst>
              <a:path w="462" h="461">
                <a:moveTo>
                  <a:pt x="231" y="0"/>
                </a:moveTo>
                <a:cubicBezTo>
                  <a:pt x="358" y="0"/>
                  <a:pt x="461" y="103"/>
                  <a:pt x="461" y="230"/>
                </a:cubicBezTo>
                <a:cubicBezTo>
                  <a:pt x="462" y="358"/>
                  <a:pt x="358" y="461"/>
                  <a:pt x="231" y="461"/>
                </a:cubicBezTo>
                <a:cubicBezTo>
                  <a:pt x="103" y="461"/>
                  <a:pt x="1" y="357"/>
                  <a:pt x="1" y="230"/>
                </a:cubicBezTo>
                <a:cubicBezTo>
                  <a:pt x="0" y="103"/>
                  <a:pt x="104" y="0"/>
                  <a:pt x="231" y="0"/>
                </a:cubicBezTo>
                <a:close/>
              </a:path>
            </a:pathLst>
          </a:custGeom>
          <a:solidFill>
            <a:schemeClr val="bg1">
              <a:lumMod val="95000"/>
            </a:schemeClr>
          </a:solidFill>
          <a:ln w="25400" cap="flat" cmpd="sng" algn="ctr">
            <a:solidFill>
              <a:schemeClr val="accent5"/>
            </a:solidFill>
            <a:prstDash val="solid"/>
          </a:ln>
          <a:effectLst/>
        </p:spPr>
        <p:txBody>
          <a:bodyPr rtlCol="0" anchor="ctr"/>
          <a:lstStyle/>
          <a:p>
            <a:pPr algn="ctr">
              <a:spcBef>
                <a:spcPct val="0"/>
              </a:spcBef>
              <a:defRPr/>
            </a:pPr>
            <a:r>
              <a:rPr lang="en-US" sz="1400" b="1" kern="0">
                <a:latin typeface="+mj-lt"/>
              </a:rPr>
              <a:t>Lorem</a:t>
            </a:r>
            <a:br>
              <a:rPr lang="en-US" sz="1400" b="1" kern="0">
                <a:latin typeface="+mj-lt"/>
              </a:rPr>
            </a:br>
            <a:r>
              <a:rPr lang="en-US" sz="1400" b="1" kern="0">
                <a:latin typeface="+mj-lt"/>
              </a:rPr>
              <a:t>ipsum</a:t>
            </a:r>
            <a:endParaRPr lang="en-GB" sz="1400" b="1" kern="0">
              <a:latin typeface="+mj-lt"/>
            </a:endParaRPr>
          </a:p>
        </p:txBody>
      </p:sp>
      <p:sp>
        <p:nvSpPr>
          <p:cNvPr id="34" name="Oval 20">
            <a:extLst>
              <a:ext uri="{FF2B5EF4-FFF2-40B4-BE49-F238E27FC236}">
                <a16:creationId xmlns:a16="http://schemas.microsoft.com/office/drawing/2014/main" id="{B45C9606-FC2D-41A5-8A5B-054D5F643471}"/>
              </a:ext>
            </a:extLst>
          </p:cNvPr>
          <p:cNvSpPr>
            <a:spLocks noChangeArrowheads="1"/>
          </p:cNvSpPr>
          <p:nvPr userDrawn="1"/>
        </p:nvSpPr>
        <p:spPr bwMode="auto">
          <a:xfrm>
            <a:off x="3345432" y="1894000"/>
            <a:ext cx="1042416" cy="987552"/>
          </a:xfrm>
          <a:prstGeom prst="ellipse">
            <a:avLst/>
          </a:prstGeom>
          <a:solidFill>
            <a:schemeClr val="bg1"/>
          </a:solidFill>
          <a:ln w="25400">
            <a:gradFill>
              <a:gsLst>
                <a:gs pos="60000">
                  <a:srgbClr val="61C5BE"/>
                </a:gs>
                <a:gs pos="29000">
                  <a:srgbClr val="FFF200"/>
                </a:gs>
                <a:gs pos="100000">
                  <a:schemeClr val="accent5"/>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GB" sz="1000" kern="0"/>
              <a:t>1. Lorem</a:t>
            </a:r>
            <a:br>
              <a:rPr lang="en-GB" sz="1000" kern="0"/>
            </a:br>
            <a:r>
              <a:rPr lang="en-GB" sz="1000" kern="0"/>
              <a:t>ipsum</a:t>
            </a:r>
          </a:p>
        </p:txBody>
      </p:sp>
      <p:sp>
        <p:nvSpPr>
          <p:cNvPr id="35" name="Freeform: Shape 34">
            <a:extLst>
              <a:ext uri="{FF2B5EF4-FFF2-40B4-BE49-F238E27FC236}">
                <a16:creationId xmlns:a16="http://schemas.microsoft.com/office/drawing/2014/main" id="{5A38FAD5-0506-4BC1-ABF0-15E3E6CD6122}"/>
              </a:ext>
            </a:extLst>
          </p:cNvPr>
          <p:cNvSpPr/>
          <p:nvPr userDrawn="1"/>
        </p:nvSpPr>
        <p:spPr bwMode="auto">
          <a:xfrm>
            <a:off x="8103830" y="1966649"/>
            <a:ext cx="2980692" cy="863592"/>
          </a:xfrm>
          <a:custGeom>
            <a:avLst/>
            <a:gdLst>
              <a:gd name="connsiteX0" fmla="*/ 5668 w 2980692"/>
              <a:gd name="connsiteY0" fmla="*/ 0 h 863592"/>
              <a:gd name="connsiteX1" fmla="*/ 2892476 w 2980692"/>
              <a:gd name="connsiteY1" fmla="*/ 0 h 863592"/>
              <a:gd name="connsiteX2" fmla="*/ 2980692 w 2980692"/>
              <a:gd name="connsiteY2" fmla="*/ 88216 h 863592"/>
              <a:gd name="connsiteX3" fmla="*/ 2980692 w 2980692"/>
              <a:gd name="connsiteY3" fmla="*/ 775376 h 863592"/>
              <a:gd name="connsiteX4" fmla="*/ 2892476 w 2980692"/>
              <a:gd name="connsiteY4" fmla="*/ 863592 h 863592"/>
              <a:gd name="connsiteX5" fmla="*/ 5668 w 2980692"/>
              <a:gd name="connsiteY5" fmla="*/ 863592 h 863592"/>
              <a:gd name="connsiteX6" fmla="*/ 0 w 2980692"/>
              <a:gd name="connsiteY6" fmla="*/ 862448 h 863592"/>
              <a:gd name="connsiteX7" fmla="*/ 60651 w 2980692"/>
              <a:gd name="connsiteY7" fmla="*/ 788939 h 863592"/>
              <a:gd name="connsiteX8" fmla="*/ 169743 w 2980692"/>
              <a:gd name="connsiteY8" fmla="*/ 431796 h 863592"/>
              <a:gd name="connsiteX9" fmla="*/ 60651 w 2980692"/>
              <a:gd name="connsiteY9" fmla="*/ 74654 h 863592"/>
              <a:gd name="connsiteX10" fmla="*/ 0 w 2980692"/>
              <a:gd name="connsiteY10" fmla="*/ 1144 h 863592"/>
              <a:gd name="connsiteX0" fmla="*/ 60651 w 2980692"/>
              <a:gd name="connsiteY0" fmla="*/ 74654 h 863592"/>
              <a:gd name="connsiteX1" fmla="*/ 0 w 2980692"/>
              <a:gd name="connsiteY1" fmla="*/ 1144 h 863592"/>
              <a:gd name="connsiteX2" fmla="*/ 5668 w 2980692"/>
              <a:gd name="connsiteY2" fmla="*/ 0 h 863592"/>
              <a:gd name="connsiteX3" fmla="*/ 2892476 w 2980692"/>
              <a:gd name="connsiteY3" fmla="*/ 0 h 863592"/>
              <a:gd name="connsiteX4" fmla="*/ 2980692 w 2980692"/>
              <a:gd name="connsiteY4" fmla="*/ 88216 h 863592"/>
              <a:gd name="connsiteX5" fmla="*/ 2980692 w 2980692"/>
              <a:gd name="connsiteY5" fmla="*/ 775376 h 863592"/>
              <a:gd name="connsiteX6" fmla="*/ 2892476 w 2980692"/>
              <a:gd name="connsiteY6" fmla="*/ 863592 h 863592"/>
              <a:gd name="connsiteX7" fmla="*/ 5668 w 2980692"/>
              <a:gd name="connsiteY7" fmla="*/ 863592 h 863592"/>
              <a:gd name="connsiteX8" fmla="*/ 0 w 2980692"/>
              <a:gd name="connsiteY8" fmla="*/ 862448 h 863592"/>
              <a:gd name="connsiteX9" fmla="*/ 60651 w 2980692"/>
              <a:gd name="connsiteY9" fmla="*/ 788939 h 863592"/>
              <a:gd name="connsiteX10" fmla="*/ 169743 w 2980692"/>
              <a:gd name="connsiteY10" fmla="*/ 431796 h 863592"/>
              <a:gd name="connsiteX11" fmla="*/ 152091 w 2980692"/>
              <a:gd name="connsiteY11" fmla="*/ 166094 h 863592"/>
              <a:gd name="connsiteX0" fmla="*/ 0 w 2980692"/>
              <a:gd name="connsiteY0" fmla="*/ 1144 h 863592"/>
              <a:gd name="connsiteX1" fmla="*/ 5668 w 2980692"/>
              <a:gd name="connsiteY1" fmla="*/ 0 h 863592"/>
              <a:gd name="connsiteX2" fmla="*/ 2892476 w 2980692"/>
              <a:gd name="connsiteY2" fmla="*/ 0 h 863592"/>
              <a:gd name="connsiteX3" fmla="*/ 2980692 w 2980692"/>
              <a:gd name="connsiteY3" fmla="*/ 88216 h 863592"/>
              <a:gd name="connsiteX4" fmla="*/ 2980692 w 2980692"/>
              <a:gd name="connsiteY4" fmla="*/ 775376 h 863592"/>
              <a:gd name="connsiteX5" fmla="*/ 2892476 w 2980692"/>
              <a:gd name="connsiteY5" fmla="*/ 863592 h 863592"/>
              <a:gd name="connsiteX6" fmla="*/ 5668 w 2980692"/>
              <a:gd name="connsiteY6" fmla="*/ 863592 h 863592"/>
              <a:gd name="connsiteX7" fmla="*/ 0 w 2980692"/>
              <a:gd name="connsiteY7" fmla="*/ 862448 h 863592"/>
              <a:gd name="connsiteX8" fmla="*/ 60651 w 2980692"/>
              <a:gd name="connsiteY8" fmla="*/ 788939 h 863592"/>
              <a:gd name="connsiteX9" fmla="*/ 169743 w 2980692"/>
              <a:gd name="connsiteY9" fmla="*/ 431796 h 863592"/>
              <a:gd name="connsiteX10" fmla="*/ 152091 w 2980692"/>
              <a:gd name="connsiteY10" fmla="*/ 166094 h 863592"/>
              <a:gd name="connsiteX0" fmla="*/ 0 w 2980692"/>
              <a:gd name="connsiteY0" fmla="*/ 1144 h 863592"/>
              <a:gd name="connsiteX1" fmla="*/ 5668 w 2980692"/>
              <a:gd name="connsiteY1" fmla="*/ 0 h 863592"/>
              <a:gd name="connsiteX2" fmla="*/ 2892476 w 2980692"/>
              <a:gd name="connsiteY2" fmla="*/ 0 h 863592"/>
              <a:gd name="connsiteX3" fmla="*/ 2980692 w 2980692"/>
              <a:gd name="connsiteY3" fmla="*/ 88216 h 863592"/>
              <a:gd name="connsiteX4" fmla="*/ 2980692 w 2980692"/>
              <a:gd name="connsiteY4" fmla="*/ 775376 h 863592"/>
              <a:gd name="connsiteX5" fmla="*/ 2892476 w 2980692"/>
              <a:gd name="connsiteY5" fmla="*/ 863592 h 863592"/>
              <a:gd name="connsiteX6" fmla="*/ 5668 w 2980692"/>
              <a:gd name="connsiteY6" fmla="*/ 863592 h 863592"/>
              <a:gd name="connsiteX7" fmla="*/ 0 w 2980692"/>
              <a:gd name="connsiteY7" fmla="*/ 862448 h 863592"/>
              <a:gd name="connsiteX8" fmla="*/ 60651 w 2980692"/>
              <a:gd name="connsiteY8" fmla="*/ 788939 h 863592"/>
              <a:gd name="connsiteX9" fmla="*/ 169743 w 2980692"/>
              <a:gd name="connsiteY9" fmla="*/ 431796 h 863592"/>
              <a:gd name="connsiteX0" fmla="*/ 0 w 2980692"/>
              <a:gd name="connsiteY0" fmla="*/ 1144 h 863592"/>
              <a:gd name="connsiteX1" fmla="*/ 5668 w 2980692"/>
              <a:gd name="connsiteY1" fmla="*/ 0 h 863592"/>
              <a:gd name="connsiteX2" fmla="*/ 2892476 w 2980692"/>
              <a:gd name="connsiteY2" fmla="*/ 0 h 863592"/>
              <a:gd name="connsiteX3" fmla="*/ 2980692 w 2980692"/>
              <a:gd name="connsiteY3" fmla="*/ 88216 h 863592"/>
              <a:gd name="connsiteX4" fmla="*/ 2980692 w 2980692"/>
              <a:gd name="connsiteY4" fmla="*/ 775376 h 863592"/>
              <a:gd name="connsiteX5" fmla="*/ 2892476 w 2980692"/>
              <a:gd name="connsiteY5" fmla="*/ 863592 h 863592"/>
              <a:gd name="connsiteX6" fmla="*/ 5668 w 2980692"/>
              <a:gd name="connsiteY6" fmla="*/ 863592 h 863592"/>
              <a:gd name="connsiteX7" fmla="*/ 0 w 2980692"/>
              <a:gd name="connsiteY7" fmla="*/ 862448 h 863592"/>
              <a:gd name="connsiteX8" fmla="*/ 60651 w 2980692"/>
              <a:gd name="connsiteY8" fmla="*/ 788939 h 863592"/>
              <a:gd name="connsiteX0" fmla="*/ 0 w 2980692"/>
              <a:gd name="connsiteY0" fmla="*/ 1144 h 863592"/>
              <a:gd name="connsiteX1" fmla="*/ 5668 w 2980692"/>
              <a:gd name="connsiteY1" fmla="*/ 0 h 863592"/>
              <a:gd name="connsiteX2" fmla="*/ 2892476 w 2980692"/>
              <a:gd name="connsiteY2" fmla="*/ 0 h 863592"/>
              <a:gd name="connsiteX3" fmla="*/ 2980692 w 2980692"/>
              <a:gd name="connsiteY3" fmla="*/ 88216 h 863592"/>
              <a:gd name="connsiteX4" fmla="*/ 2980692 w 2980692"/>
              <a:gd name="connsiteY4" fmla="*/ 775376 h 863592"/>
              <a:gd name="connsiteX5" fmla="*/ 2892476 w 2980692"/>
              <a:gd name="connsiteY5" fmla="*/ 863592 h 863592"/>
              <a:gd name="connsiteX6" fmla="*/ 5668 w 2980692"/>
              <a:gd name="connsiteY6" fmla="*/ 863592 h 863592"/>
              <a:gd name="connsiteX7" fmla="*/ 0 w 2980692"/>
              <a:gd name="connsiteY7" fmla="*/ 862448 h 8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0692" h="863592">
                <a:moveTo>
                  <a:pt x="0" y="1144"/>
                </a:moveTo>
                <a:lnTo>
                  <a:pt x="5668" y="0"/>
                </a:lnTo>
                <a:lnTo>
                  <a:pt x="2892476" y="0"/>
                </a:lnTo>
                <a:cubicBezTo>
                  <a:pt x="2941196" y="0"/>
                  <a:pt x="2980692" y="39496"/>
                  <a:pt x="2980692" y="88216"/>
                </a:cubicBezTo>
                <a:lnTo>
                  <a:pt x="2980692" y="775376"/>
                </a:lnTo>
                <a:cubicBezTo>
                  <a:pt x="2980692" y="824096"/>
                  <a:pt x="2941196" y="863592"/>
                  <a:pt x="2892476" y="863592"/>
                </a:cubicBezTo>
                <a:lnTo>
                  <a:pt x="5668" y="863592"/>
                </a:lnTo>
                <a:lnTo>
                  <a:pt x="0" y="862448"/>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r>
              <a:rPr lang="en-US" sz="1000">
                <a:solidFill>
                  <a:schemeClr val="tx1"/>
                </a:solidFill>
              </a:rPr>
              <a:t>Lorem Ipsum is simply dummy text of the printing and typesetting industry. </a:t>
            </a:r>
          </a:p>
        </p:txBody>
      </p:sp>
      <p:sp>
        <p:nvSpPr>
          <p:cNvPr id="36" name="Oval 20">
            <a:extLst>
              <a:ext uri="{FF2B5EF4-FFF2-40B4-BE49-F238E27FC236}">
                <a16:creationId xmlns:a16="http://schemas.microsoft.com/office/drawing/2014/main" id="{44CBA57C-2D80-415B-A616-DCBB1CE73EC1}"/>
              </a:ext>
            </a:extLst>
          </p:cNvPr>
          <p:cNvSpPr>
            <a:spLocks noChangeArrowheads="1"/>
          </p:cNvSpPr>
          <p:nvPr userDrawn="1"/>
        </p:nvSpPr>
        <p:spPr bwMode="auto">
          <a:xfrm>
            <a:off x="7218795" y="1871133"/>
            <a:ext cx="1039588" cy="984763"/>
          </a:xfrm>
          <a:prstGeom prst="ellipse">
            <a:avLst/>
          </a:prstGeom>
          <a:solidFill>
            <a:schemeClr val="bg1"/>
          </a:solidFill>
          <a:ln w="25400">
            <a:gradFill>
              <a:gsLst>
                <a:gs pos="60000">
                  <a:srgbClr val="61C5BE"/>
                </a:gs>
                <a:gs pos="29000">
                  <a:srgbClr val="FFF200"/>
                </a:gs>
                <a:gs pos="100000">
                  <a:schemeClr val="accent5"/>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GB" sz="1000" kern="0"/>
              <a:t>2. Lorem</a:t>
            </a:r>
            <a:br>
              <a:rPr lang="en-GB" sz="1000" kern="0"/>
            </a:br>
            <a:r>
              <a:rPr lang="en-GB" sz="1000" kern="0"/>
              <a:t>ipsum</a:t>
            </a:r>
          </a:p>
        </p:txBody>
      </p:sp>
      <p:cxnSp>
        <p:nvCxnSpPr>
          <p:cNvPr id="40" name="Straight Connector 39">
            <a:extLst>
              <a:ext uri="{FF2B5EF4-FFF2-40B4-BE49-F238E27FC236}">
                <a16:creationId xmlns:a16="http://schemas.microsoft.com/office/drawing/2014/main" id="{6B6AD1A2-E938-4E4D-8556-9C0F3CB0FD91}"/>
              </a:ext>
              <a:ext uri="{C183D7F6-B498-43B3-948B-1728B52AA6E4}">
                <adec:decorative xmlns:adec="http://schemas.microsoft.com/office/drawing/2017/decorative" val="1"/>
              </a:ext>
            </a:extLst>
          </p:cNvPr>
          <p:cNvCxnSpPr>
            <a:cxnSpLocks/>
          </p:cNvCxnSpPr>
          <p:nvPr userDrawn="1"/>
        </p:nvCxnSpPr>
        <p:spPr>
          <a:xfrm flipH="1" flipV="1">
            <a:off x="6679314" y="2384314"/>
            <a:ext cx="499875" cy="11530"/>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E76DB92-AF25-446A-A7CD-1CC04FB372DD}"/>
              </a:ext>
              <a:ext uri="{C183D7F6-B498-43B3-948B-1728B52AA6E4}">
                <adec:decorative xmlns:adec="http://schemas.microsoft.com/office/drawing/2017/decorative" val="1"/>
              </a:ext>
            </a:extLst>
          </p:cNvPr>
          <p:cNvCxnSpPr>
            <a:cxnSpLocks/>
          </p:cNvCxnSpPr>
          <p:nvPr userDrawn="1"/>
        </p:nvCxnSpPr>
        <p:spPr>
          <a:xfrm>
            <a:off x="4452191" y="2395844"/>
            <a:ext cx="483225" cy="2062"/>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9DF553-1BF0-47CD-91AC-01362044F9F7}"/>
              </a:ext>
              <a:ext uri="{C183D7F6-B498-43B3-948B-1728B52AA6E4}">
                <adec:decorative xmlns:adec="http://schemas.microsoft.com/office/drawing/2017/decorative" val="1"/>
              </a:ext>
            </a:extLst>
          </p:cNvPr>
          <p:cNvCxnSpPr>
            <a:cxnSpLocks/>
          </p:cNvCxnSpPr>
          <p:nvPr userDrawn="1"/>
        </p:nvCxnSpPr>
        <p:spPr>
          <a:xfrm flipH="1" flipV="1">
            <a:off x="6357349" y="3092110"/>
            <a:ext cx="271567" cy="234812"/>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FE00C77D-E13C-4F6D-B3A2-63CAB70CB971}"/>
              </a:ext>
            </a:extLst>
          </p:cNvPr>
          <p:cNvSpPr/>
          <p:nvPr userDrawn="1"/>
        </p:nvSpPr>
        <p:spPr bwMode="auto">
          <a:xfrm>
            <a:off x="495442" y="1932467"/>
            <a:ext cx="2951464" cy="863592"/>
          </a:xfrm>
          <a:custGeom>
            <a:avLst/>
            <a:gdLst>
              <a:gd name="connsiteX0" fmla="*/ 88216 w 2951464"/>
              <a:gd name="connsiteY0" fmla="*/ 0 h 863592"/>
              <a:gd name="connsiteX1" fmla="*/ 2951464 w 2951464"/>
              <a:gd name="connsiteY1" fmla="*/ 0 h 863592"/>
              <a:gd name="connsiteX2" fmla="*/ 2889869 w 2951464"/>
              <a:gd name="connsiteY2" fmla="*/ 74654 h 863592"/>
              <a:gd name="connsiteX3" fmla="*/ 2780777 w 2951464"/>
              <a:gd name="connsiteY3" fmla="*/ 431796 h 863592"/>
              <a:gd name="connsiteX4" fmla="*/ 2889869 w 2951464"/>
              <a:gd name="connsiteY4" fmla="*/ 788939 h 863592"/>
              <a:gd name="connsiteX5" fmla="*/ 2951464 w 2951464"/>
              <a:gd name="connsiteY5" fmla="*/ 863592 h 863592"/>
              <a:gd name="connsiteX6" fmla="*/ 88216 w 2951464"/>
              <a:gd name="connsiteY6" fmla="*/ 863592 h 863592"/>
              <a:gd name="connsiteX7" fmla="*/ 0 w 2951464"/>
              <a:gd name="connsiteY7" fmla="*/ 775376 h 863592"/>
              <a:gd name="connsiteX8" fmla="*/ 0 w 2951464"/>
              <a:gd name="connsiteY8" fmla="*/ 88216 h 863592"/>
              <a:gd name="connsiteX9" fmla="*/ 88216 w 2951464"/>
              <a:gd name="connsiteY9" fmla="*/ 0 h 863592"/>
              <a:gd name="connsiteX0" fmla="*/ 2889869 w 2981309"/>
              <a:gd name="connsiteY0" fmla="*/ 74654 h 863592"/>
              <a:gd name="connsiteX1" fmla="*/ 2780777 w 2981309"/>
              <a:gd name="connsiteY1" fmla="*/ 431796 h 863592"/>
              <a:gd name="connsiteX2" fmla="*/ 2889869 w 2981309"/>
              <a:gd name="connsiteY2" fmla="*/ 788939 h 863592"/>
              <a:gd name="connsiteX3" fmla="*/ 2951464 w 2981309"/>
              <a:gd name="connsiteY3" fmla="*/ 863592 h 863592"/>
              <a:gd name="connsiteX4" fmla="*/ 88216 w 2981309"/>
              <a:gd name="connsiteY4" fmla="*/ 863592 h 863592"/>
              <a:gd name="connsiteX5" fmla="*/ 0 w 2981309"/>
              <a:gd name="connsiteY5" fmla="*/ 775376 h 863592"/>
              <a:gd name="connsiteX6" fmla="*/ 0 w 2981309"/>
              <a:gd name="connsiteY6" fmla="*/ 88216 h 863592"/>
              <a:gd name="connsiteX7" fmla="*/ 88216 w 2981309"/>
              <a:gd name="connsiteY7" fmla="*/ 0 h 863592"/>
              <a:gd name="connsiteX8" fmla="*/ 2951464 w 2981309"/>
              <a:gd name="connsiteY8" fmla="*/ 0 h 863592"/>
              <a:gd name="connsiteX9" fmla="*/ 2981309 w 2981309"/>
              <a:gd name="connsiteY9" fmla="*/ 166094 h 863592"/>
              <a:gd name="connsiteX0" fmla="*/ 2889869 w 2951464"/>
              <a:gd name="connsiteY0" fmla="*/ 74654 h 863592"/>
              <a:gd name="connsiteX1" fmla="*/ 2780777 w 2951464"/>
              <a:gd name="connsiteY1" fmla="*/ 431796 h 863592"/>
              <a:gd name="connsiteX2" fmla="*/ 2889869 w 2951464"/>
              <a:gd name="connsiteY2" fmla="*/ 788939 h 863592"/>
              <a:gd name="connsiteX3" fmla="*/ 2951464 w 2951464"/>
              <a:gd name="connsiteY3" fmla="*/ 863592 h 863592"/>
              <a:gd name="connsiteX4" fmla="*/ 88216 w 2951464"/>
              <a:gd name="connsiteY4" fmla="*/ 863592 h 863592"/>
              <a:gd name="connsiteX5" fmla="*/ 0 w 2951464"/>
              <a:gd name="connsiteY5" fmla="*/ 775376 h 863592"/>
              <a:gd name="connsiteX6" fmla="*/ 0 w 2951464"/>
              <a:gd name="connsiteY6" fmla="*/ 88216 h 863592"/>
              <a:gd name="connsiteX7" fmla="*/ 88216 w 2951464"/>
              <a:gd name="connsiteY7" fmla="*/ 0 h 863592"/>
              <a:gd name="connsiteX8" fmla="*/ 2951464 w 2951464"/>
              <a:gd name="connsiteY8" fmla="*/ 0 h 863592"/>
              <a:gd name="connsiteX0" fmla="*/ 2780777 w 2951464"/>
              <a:gd name="connsiteY0" fmla="*/ 431796 h 863592"/>
              <a:gd name="connsiteX1" fmla="*/ 2889869 w 2951464"/>
              <a:gd name="connsiteY1" fmla="*/ 788939 h 863592"/>
              <a:gd name="connsiteX2" fmla="*/ 2951464 w 2951464"/>
              <a:gd name="connsiteY2" fmla="*/ 863592 h 863592"/>
              <a:gd name="connsiteX3" fmla="*/ 88216 w 2951464"/>
              <a:gd name="connsiteY3" fmla="*/ 863592 h 863592"/>
              <a:gd name="connsiteX4" fmla="*/ 0 w 2951464"/>
              <a:gd name="connsiteY4" fmla="*/ 775376 h 863592"/>
              <a:gd name="connsiteX5" fmla="*/ 0 w 2951464"/>
              <a:gd name="connsiteY5" fmla="*/ 88216 h 863592"/>
              <a:gd name="connsiteX6" fmla="*/ 88216 w 2951464"/>
              <a:gd name="connsiteY6" fmla="*/ 0 h 863592"/>
              <a:gd name="connsiteX7" fmla="*/ 2951464 w 2951464"/>
              <a:gd name="connsiteY7" fmla="*/ 0 h 863592"/>
              <a:gd name="connsiteX0" fmla="*/ 2889869 w 2951464"/>
              <a:gd name="connsiteY0" fmla="*/ 788939 h 863592"/>
              <a:gd name="connsiteX1" fmla="*/ 2951464 w 2951464"/>
              <a:gd name="connsiteY1" fmla="*/ 863592 h 863592"/>
              <a:gd name="connsiteX2" fmla="*/ 88216 w 2951464"/>
              <a:gd name="connsiteY2" fmla="*/ 863592 h 863592"/>
              <a:gd name="connsiteX3" fmla="*/ 0 w 2951464"/>
              <a:gd name="connsiteY3" fmla="*/ 775376 h 863592"/>
              <a:gd name="connsiteX4" fmla="*/ 0 w 2951464"/>
              <a:gd name="connsiteY4" fmla="*/ 88216 h 863592"/>
              <a:gd name="connsiteX5" fmla="*/ 88216 w 2951464"/>
              <a:gd name="connsiteY5" fmla="*/ 0 h 863592"/>
              <a:gd name="connsiteX6" fmla="*/ 2951464 w 2951464"/>
              <a:gd name="connsiteY6" fmla="*/ 0 h 863592"/>
              <a:gd name="connsiteX0" fmla="*/ 2951464 w 2951464"/>
              <a:gd name="connsiteY0" fmla="*/ 863592 h 863592"/>
              <a:gd name="connsiteX1" fmla="*/ 88216 w 2951464"/>
              <a:gd name="connsiteY1" fmla="*/ 863592 h 863592"/>
              <a:gd name="connsiteX2" fmla="*/ 0 w 2951464"/>
              <a:gd name="connsiteY2" fmla="*/ 775376 h 863592"/>
              <a:gd name="connsiteX3" fmla="*/ 0 w 2951464"/>
              <a:gd name="connsiteY3" fmla="*/ 88216 h 863592"/>
              <a:gd name="connsiteX4" fmla="*/ 88216 w 2951464"/>
              <a:gd name="connsiteY4" fmla="*/ 0 h 863592"/>
              <a:gd name="connsiteX5" fmla="*/ 2951464 w 2951464"/>
              <a:gd name="connsiteY5" fmla="*/ 0 h 8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464" h="863592">
                <a:moveTo>
                  <a:pt x="2951464" y="863592"/>
                </a:moveTo>
                <a:lnTo>
                  <a:pt x="88216" y="863592"/>
                </a:lnTo>
                <a:cubicBezTo>
                  <a:pt x="39496" y="863592"/>
                  <a:pt x="0" y="824096"/>
                  <a:pt x="0" y="775376"/>
                </a:cubicBezTo>
                <a:lnTo>
                  <a:pt x="0" y="88216"/>
                </a:lnTo>
                <a:cubicBezTo>
                  <a:pt x="0" y="39496"/>
                  <a:pt x="39496" y="0"/>
                  <a:pt x="88216" y="0"/>
                </a:cubicBezTo>
                <a:lnTo>
                  <a:pt x="295146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274320" bIns="91440" numCol="1" spcCol="0" rtlCol="0" fromWordArt="0" anchor="ctr" anchorCtr="0" forceAA="0" compatLnSpc="1">
            <a:prstTxWarp prst="textNoShape">
              <a:avLst/>
            </a:prstTxWarp>
            <a:noAutofit/>
          </a:bodyPr>
          <a:lstStyle/>
          <a:p>
            <a:r>
              <a:rPr lang="en-US" sz="1000">
                <a:solidFill>
                  <a:schemeClr val="tx1"/>
                </a:solidFill>
              </a:rPr>
              <a:t>Lorem Ipsum is simply dummy text of the printing and typesetting industry. </a:t>
            </a:r>
          </a:p>
        </p:txBody>
      </p:sp>
      <p:sp>
        <p:nvSpPr>
          <p:cNvPr id="44" name="Oval 20">
            <a:extLst>
              <a:ext uri="{FF2B5EF4-FFF2-40B4-BE49-F238E27FC236}">
                <a16:creationId xmlns:a16="http://schemas.microsoft.com/office/drawing/2014/main" id="{4BE04E86-BE98-4122-9679-0F0A47FB9EAF}"/>
              </a:ext>
            </a:extLst>
          </p:cNvPr>
          <p:cNvSpPr>
            <a:spLocks noChangeArrowheads="1"/>
          </p:cNvSpPr>
          <p:nvPr userDrawn="1"/>
        </p:nvSpPr>
        <p:spPr bwMode="auto">
          <a:xfrm>
            <a:off x="6521102" y="3194207"/>
            <a:ext cx="1039588" cy="984763"/>
          </a:xfrm>
          <a:prstGeom prst="ellipse">
            <a:avLst/>
          </a:prstGeom>
          <a:solidFill>
            <a:schemeClr val="bg1"/>
          </a:solidFill>
          <a:ln w="25400">
            <a:gradFill>
              <a:gsLst>
                <a:gs pos="60000">
                  <a:srgbClr val="61C5BE"/>
                </a:gs>
                <a:gs pos="29000">
                  <a:srgbClr val="FFF200"/>
                </a:gs>
                <a:gs pos="100000">
                  <a:schemeClr val="accent5"/>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GB" sz="1000" kern="0"/>
              <a:t>4. Lorem</a:t>
            </a:r>
            <a:br>
              <a:rPr lang="en-GB" sz="1000" kern="0"/>
            </a:br>
            <a:r>
              <a:rPr lang="en-GB" sz="1000" kern="0"/>
              <a:t>ipsum</a:t>
            </a:r>
          </a:p>
        </p:txBody>
      </p:sp>
      <p:sp>
        <p:nvSpPr>
          <p:cNvPr id="45" name="Freeform: Shape 44">
            <a:extLst>
              <a:ext uri="{FF2B5EF4-FFF2-40B4-BE49-F238E27FC236}">
                <a16:creationId xmlns:a16="http://schemas.microsoft.com/office/drawing/2014/main" id="{9EFD912E-B5A9-4D06-BD67-F99B55B36583}"/>
              </a:ext>
            </a:extLst>
          </p:cNvPr>
          <p:cNvSpPr/>
          <p:nvPr userDrawn="1"/>
        </p:nvSpPr>
        <p:spPr bwMode="auto">
          <a:xfrm>
            <a:off x="7417815" y="3299593"/>
            <a:ext cx="2980692" cy="863592"/>
          </a:xfrm>
          <a:custGeom>
            <a:avLst/>
            <a:gdLst>
              <a:gd name="connsiteX0" fmla="*/ 5668 w 2980692"/>
              <a:gd name="connsiteY0" fmla="*/ 0 h 863592"/>
              <a:gd name="connsiteX1" fmla="*/ 2892476 w 2980692"/>
              <a:gd name="connsiteY1" fmla="*/ 0 h 863592"/>
              <a:gd name="connsiteX2" fmla="*/ 2980692 w 2980692"/>
              <a:gd name="connsiteY2" fmla="*/ 88216 h 863592"/>
              <a:gd name="connsiteX3" fmla="*/ 2980692 w 2980692"/>
              <a:gd name="connsiteY3" fmla="*/ 775376 h 863592"/>
              <a:gd name="connsiteX4" fmla="*/ 2892476 w 2980692"/>
              <a:gd name="connsiteY4" fmla="*/ 863592 h 863592"/>
              <a:gd name="connsiteX5" fmla="*/ 5668 w 2980692"/>
              <a:gd name="connsiteY5" fmla="*/ 863592 h 863592"/>
              <a:gd name="connsiteX6" fmla="*/ 0 w 2980692"/>
              <a:gd name="connsiteY6" fmla="*/ 862448 h 863592"/>
              <a:gd name="connsiteX7" fmla="*/ 60651 w 2980692"/>
              <a:gd name="connsiteY7" fmla="*/ 788939 h 863592"/>
              <a:gd name="connsiteX8" fmla="*/ 169743 w 2980692"/>
              <a:gd name="connsiteY8" fmla="*/ 431796 h 863592"/>
              <a:gd name="connsiteX9" fmla="*/ 60651 w 2980692"/>
              <a:gd name="connsiteY9" fmla="*/ 74654 h 863592"/>
              <a:gd name="connsiteX10" fmla="*/ 0 w 2980692"/>
              <a:gd name="connsiteY10" fmla="*/ 1144 h 863592"/>
              <a:gd name="connsiteX0" fmla="*/ 60651 w 2980692"/>
              <a:gd name="connsiteY0" fmla="*/ 74654 h 863592"/>
              <a:gd name="connsiteX1" fmla="*/ 0 w 2980692"/>
              <a:gd name="connsiteY1" fmla="*/ 1144 h 863592"/>
              <a:gd name="connsiteX2" fmla="*/ 5668 w 2980692"/>
              <a:gd name="connsiteY2" fmla="*/ 0 h 863592"/>
              <a:gd name="connsiteX3" fmla="*/ 2892476 w 2980692"/>
              <a:gd name="connsiteY3" fmla="*/ 0 h 863592"/>
              <a:gd name="connsiteX4" fmla="*/ 2980692 w 2980692"/>
              <a:gd name="connsiteY4" fmla="*/ 88216 h 863592"/>
              <a:gd name="connsiteX5" fmla="*/ 2980692 w 2980692"/>
              <a:gd name="connsiteY5" fmla="*/ 775376 h 863592"/>
              <a:gd name="connsiteX6" fmla="*/ 2892476 w 2980692"/>
              <a:gd name="connsiteY6" fmla="*/ 863592 h 863592"/>
              <a:gd name="connsiteX7" fmla="*/ 5668 w 2980692"/>
              <a:gd name="connsiteY7" fmla="*/ 863592 h 863592"/>
              <a:gd name="connsiteX8" fmla="*/ 0 w 2980692"/>
              <a:gd name="connsiteY8" fmla="*/ 862448 h 863592"/>
              <a:gd name="connsiteX9" fmla="*/ 60651 w 2980692"/>
              <a:gd name="connsiteY9" fmla="*/ 788939 h 863592"/>
              <a:gd name="connsiteX10" fmla="*/ 169743 w 2980692"/>
              <a:gd name="connsiteY10" fmla="*/ 431796 h 863592"/>
              <a:gd name="connsiteX11" fmla="*/ 152091 w 2980692"/>
              <a:gd name="connsiteY11" fmla="*/ 166094 h 863592"/>
              <a:gd name="connsiteX0" fmla="*/ 0 w 2980692"/>
              <a:gd name="connsiteY0" fmla="*/ 1144 h 863592"/>
              <a:gd name="connsiteX1" fmla="*/ 5668 w 2980692"/>
              <a:gd name="connsiteY1" fmla="*/ 0 h 863592"/>
              <a:gd name="connsiteX2" fmla="*/ 2892476 w 2980692"/>
              <a:gd name="connsiteY2" fmla="*/ 0 h 863592"/>
              <a:gd name="connsiteX3" fmla="*/ 2980692 w 2980692"/>
              <a:gd name="connsiteY3" fmla="*/ 88216 h 863592"/>
              <a:gd name="connsiteX4" fmla="*/ 2980692 w 2980692"/>
              <a:gd name="connsiteY4" fmla="*/ 775376 h 863592"/>
              <a:gd name="connsiteX5" fmla="*/ 2892476 w 2980692"/>
              <a:gd name="connsiteY5" fmla="*/ 863592 h 863592"/>
              <a:gd name="connsiteX6" fmla="*/ 5668 w 2980692"/>
              <a:gd name="connsiteY6" fmla="*/ 863592 h 863592"/>
              <a:gd name="connsiteX7" fmla="*/ 0 w 2980692"/>
              <a:gd name="connsiteY7" fmla="*/ 862448 h 863592"/>
              <a:gd name="connsiteX8" fmla="*/ 60651 w 2980692"/>
              <a:gd name="connsiteY8" fmla="*/ 788939 h 863592"/>
              <a:gd name="connsiteX9" fmla="*/ 169743 w 2980692"/>
              <a:gd name="connsiteY9" fmla="*/ 431796 h 863592"/>
              <a:gd name="connsiteX10" fmla="*/ 152091 w 2980692"/>
              <a:gd name="connsiteY10" fmla="*/ 166094 h 863592"/>
              <a:gd name="connsiteX0" fmla="*/ 0 w 2980692"/>
              <a:gd name="connsiteY0" fmla="*/ 1144 h 863592"/>
              <a:gd name="connsiteX1" fmla="*/ 5668 w 2980692"/>
              <a:gd name="connsiteY1" fmla="*/ 0 h 863592"/>
              <a:gd name="connsiteX2" fmla="*/ 2892476 w 2980692"/>
              <a:gd name="connsiteY2" fmla="*/ 0 h 863592"/>
              <a:gd name="connsiteX3" fmla="*/ 2980692 w 2980692"/>
              <a:gd name="connsiteY3" fmla="*/ 88216 h 863592"/>
              <a:gd name="connsiteX4" fmla="*/ 2980692 w 2980692"/>
              <a:gd name="connsiteY4" fmla="*/ 775376 h 863592"/>
              <a:gd name="connsiteX5" fmla="*/ 2892476 w 2980692"/>
              <a:gd name="connsiteY5" fmla="*/ 863592 h 863592"/>
              <a:gd name="connsiteX6" fmla="*/ 5668 w 2980692"/>
              <a:gd name="connsiteY6" fmla="*/ 863592 h 863592"/>
              <a:gd name="connsiteX7" fmla="*/ 0 w 2980692"/>
              <a:gd name="connsiteY7" fmla="*/ 862448 h 863592"/>
              <a:gd name="connsiteX8" fmla="*/ 60651 w 2980692"/>
              <a:gd name="connsiteY8" fmla="*/ 788939 h 863592"/>
              <a:gd name="connsiteX9" fmla="*/ 169743 w 2980692"/>
              <a:gd name="connsiteY9" fmla="*/ 431796 h 863592"/>
              <a:gd name="connsiteX0" fmla="*/ 0 w 2980692"/>
              <a:gd name="connsiteY0" fmla="*/ 1144 h 863592"/>
              <a:gd name="connsiteX1" fmla="*/ 5668 w 2980692"/>
              <a:gd name="connsiteY1" fmla="*/ 0 h 863592"/>
              <a:gd name="connsiteX2" fmla="*/ 2892476 w 2980692"/>
              <a:gd name="connsiteY2" fmla="*/ 0 h 863592"/>
              <a:gd name="connsiteX3" fmla="*/ 2980692 w 2980692"/>
              <a:gd name="connsiteY3" fmla="*/ 88216 h 863592"/>
              <a:gd name="connsiteX4" fmla="*/ 2980692 w 2980692"/>
              <a:gd name="connsiteY4" fmla="*/ 775376 h 863592"/>
              <a:gd name="connsiteX5" fmla="*/ 2892476 w 2980692"/>
              <a:gd name="connsiteY5" fmla="*/ 863592 h 863592"/>
              <a:gd name="connsiteX6" fmla="*/ 5668 w 2980692"/>
              <a:gd name="connsiteY6" fmla="*/ 863592 h 863592"/>
              <a:gd name="connsiteX7" fmla="*/ 0 w 2980692"/>
              <a:gd name="connsiteY7" fmla="*/ 862448 h 863592"/>
              <a:gd name="connsiteX8" fmla="*/ 60651 w 2980692"/>
              <a:gd name="connsiteY8" fmla="*/ 788939 h 863592"/>
              <a:gd name="connsiteX0" fmla="*/ 0 w 2980692"/>
              <a:gd name="connsiteY0" fmla="*/ 1144 h 863592"/>
              <a:gd name="connsiteX1" fmla="*/ 5668 w 2980692"/>
              <a:gd name="connsiteY1" fmla="*/ 0 h 863592"/>
              <a:gd name="connsiteX2" fmla="*/ 2892476 w 2980692"/>
              <a:gd name="connsiteY2" fmla="*/ 0 h 863592"/>
              <a:gd name="connsiteX3" fmla="*/ 2980692 w 2980692"/>
              <a:gd name="connsiteY3" fmla="*/ 88216 h 863592"/>
              <a:gd name="connsiteX4" fmla="*/ 2980692 w 2980692"/>
              <a:gd name="connsiteY4" fmla="*/ 775376 h 863592"/>
              <a:gd name="connsiteX5" fmla="*/ 2892476 w 2980692"/>
              <a:gd name="connsiteY5" fmla="*/ 863592 h 863592"/>
              <a:gd name="connsiteX6" fmla="*/ 5668 w 2980692"/>
              <a:gd name="connsiteY6" fmla="*/ 863592 h 863592"/>
              <a:gd name="connsiteX7" fmla="*/ 0 w 2980692"/>
              <a:gd name="connsiteY7" fmla="*/ 862448 h 8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0692" h="863592">
                <a:moveTo>
                  <a:pt x="0" y="1144"/>
                </a:moveTo>
                <a:lnTo>
                  <a:pt x="5668" y="0"/>
                </a:lnTo>
                <a:lnTo>
                  <a:pt x="2892476" y="0"/>
                </a:lnTo>
                <a:cubicBezTo>
                  <a:pt x="2941196" y="0"/>
                  <a:pt x="2980692" y="39496"/>
                  <a:pt x="2980692" y="88216"/>
                </a:cubicBezTo>
                <a:lnTo>
                  <a:pt x="2980692" y="775376"/>
                </a:lnTo>
                <a:cubicBezTo>
                  <a:pt x="2980692" y="824096"/>
                  <a:pt x="2941196" y="863592"/>
                  <a:pt x="2892476" y="863592"/>
                </a:cubicBezTo>
                <a:lnTo>
                  <a:pt x="5668" y="863592"/>
                </a:lnTo>
                <a:lnTo>
                  <a:pt x="0" y="862448"/>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r>
              <a:rPr lang="en-US" sz="1000">
                <a:solidFill>
                  <a:schemeClr val="tx1"/>
                </a:solidFill>
              </a:rPr>
              <a:t>Lorem Ipsum is simply dummy text of the printing and typesetting industry. </a:t>
            </a:r>
          </a:p>
        </p:txBody>
      </p:sp>
      <p:sp>
        <p:nvSpPr>
          <p:cNvPr id="46" name="Oval 20">
            <a:extLst>
              <a:ext uri="{FF2B5EF4-FFF2-40B4-BE49-F238E27FC236}">
                <a16:creationId xmlns:a16="http://schemas.microsoft.com/office/drawing/2014/main" id="{AC8F96AB-3737-440E-BEEF-654CD1C5C75D}"/>
              </a:ext>
            </a:extLst>
          </p:cNvPr>
          <p:cNvSpPr>
            <a:spLocks noChangeArrowheads="1"/>
          </p:cNvSpPr>
          <p:nvPr userDrawn="1"/>
        </p:nvSpPr>
        <p:spPr bwMode="auto">
          <a:xfrm>
            <a:off x="4067986" y="3221349"/>
            <a:ext cx="1039588" cy="984763"/>
          </a:xfrm>
          <a:prstGeom prst="ellipse">
            <a:avLst/>
          </a:prstGeom>
          <a:solidFill>
            <a:schemeClr val="bg1"/>
          </a:solidFill>
          <a:ln w="25400">
            <a:gradFill>
              <a:gsLst>
                <a:gs pos="60000">
                  <a:srgbClr val="61C5BE"/>
                </a:gs>
                <a:gs pos="29000">
                  <a:srgbClr val="FFF200"/>
                </a:gs>
                <a:gs pos="100000">
                  <a:schemeClr val="accent5"/>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GB" sz="1000" kern="0"/>
              <a:t>3. Lorem</a:t>
            </a:r>
            <a:br>
              <a:rPr lang="en-GB" sz="1000" kern="0"/>
            </a:br>
            <a:r>
              <a:rPr lang="en-GB" sz="1000" kern="0"/>
              <a:t>ipsum</a:t>
            </a:r>
          </a:p>
        </p:txBody>
      </p:sp>
      <p:cxnSp>
        <p:nvCxnSpPr>
          <p:cNvPr id="47" name="Straight Connector 46">
            <a:extLst>
              <a:ext uri="{FF2B5EF4-FFF2-40B4-BE49-F238E27FC236}">
                <a16:creationId xmlns:a16="http://schemas.microsoft.com/office/drawing/2014/main" id="{4806AC76-D071-44F4-A734-6A7669F963CE}"/>
              </a:ext>
              <a:ext uri="{C183D7F6-B498-43B3-948B-1728B52AA6E4}">
                <adec:decorative xmlns:adec="http://schemas.microsoft.com/office/drawing/2017/decorative" val="1"/>
              </a:ext>
            </a:extLst>
          </p:cNvPr>
          <p:cNvCxnSpPr>
            <a:cxnSpLocks/>
            <a:endCxn id="46" idx="7"/>
          </p:cNvCxnSpPr>
          <p:nvPr userDrawn="1"/>
        </p:nvCxnSpPr>
        <p:spPr>
          <a:xfrm flipH="1">
            <a:off x="4955330" y="2983063"/>
            <a:ext cx="311400" cy="382501"/>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3122E07D-E49B-4EAF-8E4D-7F498B21DD6B}"/>
              </a:ext>
            </a:extLst>
          </p:cNvPr>
          <p:cNvSpPr/>
          <p:nvPr userDrawn="1"/>
        </p:nvSpPr>
        <p:spPr bwMode="auto">
          <a:xfrm>
            <a:off x="1212481" y="3227528"/>
            <a:ext cx="2951464" cy="863592"/>
          </a:xfrm>
          <a:custGeom>
            <a:avLst/>
            <a:gdLst>
              <a:gd name="connsiteX0" fmla="*/ 88216 w 2951464"/>
              <a:gd name="connsiteY0" fmla="*/ 0 h 863592"/>
              <a:gd name="connsiteX1" fmla="*/ 2951464 w 2951464"/>
              <a:gd name="connsiteY1" fmla="*/ 0 h 863592"/>
              <a:gd name="connsiteX2" fmla="*/ 2889869 w 2951464"/>
              <a:gd name="connsiteY2" fmla="*/ 74654 h 863592"/>
              <a:gd name="connsiteX3" fmla="*/ 2780777 w 2951464"/>
              <a:gd name="connsiteY3" fmla="*/ 431796 h 863592"/>
              <a:gd name="connsiteX4" fmla="*/ 2889869 w 2951464"/>
              <a:gd name="connsiteY4" fmla="*/ 788939 h 863592"/>
              <a:gd name="connsiteX5" fmla="*/ 2951464 w 2951464"/>
              <a:gd name="connsiteY5" fmla="*/ 863592 h 863592"/>
              <a:gd name="connsiteX6" fmla="*/ 88216 w 2951464"/>
              <a:gd name="connsiteY6" fmla="*/ 863592 h 863592"/>
              <a:gd name="connsiteX7" fmla="*/ 0 w 2951464"/>
              <a:gd name="connsiteY7" fmla="*/ 775376 h 863592"/>
              <a:gd name="connsiteX8" fmla="*/ 0 w 2951464"/>
              <a:gd name="connsiteY8" fmla="*/ 88216 h 863592"/>
              <a:gd name="connsiteX9" fmla="*/ 88216 w 2951464"/>
              <a:gd name="connsiteY9" fmla="*/ 0 h 863592"/>
              <a:gd name="connsiteX0" fmla="*/ 2889869 w 2981309"/>
              <a:gd name="connsiteY0" fmla="*/ 74654 h 863592"/>
              <a:gd name="connsiteX1" fmla="*/ 2780777 w 2981309"/>
              <a:gd name="connsiteY1" fmla="*/ 431796 h 863592"/>
              <a:gd name="connsiteX2" fmla="*/ 2889869 w 2981309"/>
              <a:gd name="connsiteY2" fmla="*/ 788939 h 863592"/>
              <a:gd name="connsiteX3" fmla="*/ 2951464 w 2981309"/>
              <a:gd name="connsiteY3" fmla="*/ 863592 h 863592"/>
              <a:gd name="connsiteX4" fmla="*/ 88216 w 2981309"/>
              <a:gd name="connsiteY4" fmla="*/ 863592 h 863592"/>
              <a:gd name="connsiteX5" fmla="*/ 0 w 2981309"/>
              <a:gd name="connsiteY5" fmla="*/ 775376 h 863592"/>
              <a:gd name="connsiteX6" fmla="*/ 0 w 2981309"/>
              <a:gd name="connsiteY6" fmla="*/ 88216 h 863592"/>
              <a:gd name="connsiteX7" fmla="*/ 88216 w 2981309"/>
              <a:gd name="connsiteY7" fmla="*/ 0 h 863592"/>
              <a:gd name="connsiteX8" fmla="*/ 2951464 w 2981309"/>
              <a:gd name="connsiteY8" fmla="*/ 0 h 863592"/>
              <a:gd name="connsiteX9" fmla="*/ 2981309 w 2981309"/>
              <a:gd name="connsiteY9" fmla="*/ 166094 h 863592"/>
              <a:gd name="connsiteX0" fmla="*/ 2889869 w 2951464"/>
              <a:gd name="connsiteY0" fmla="*/ 74654 h 863592"/>
              <a:gd name="connsiteX1" fmla="*/ 2780777 w 2951464"/>
              <a:gd name="connsiteY1" fmla="*/ 431796 h 863592"/>
              <a:gd name="connsiteX2" fmla="*/ 2889869 w 2951464"/>
              <a:gd name="connsiteY2" fmla="*/ 788939 h 863592"/>
              <a:gd name="connsiteX3" fmla="*/ 2951464 w 2951464"/>
              <a:gd name="connsiteY3" fmla="*/ 863592 h 863592"/>
              <a:gd name="connsiteX4" fmla="*/ 88216 w 2951464"/>
              <a:gd name="connsiteY4" fmla="*/ 863592 h 863592"/>
              <a:gd name="connsiteX5" fmla="*/ 0 w 2951464"/>
              <a:gd name="connsiteY5" fmla="*/ 775376 h 863592"/>
              <a:gd name="connsiteX6" fmla="*/ 0 w 2951464"/>
              <a:gd name="connsiteY6" fmla="*/ 88216 h 863592"/>
              <a:gd name="connsiteX7" fmla="*/ 88216 w 2951464"/>
              <a:gd name="connsiteY7" fmla="*/ 0 h 863592"/>
              <a:gd name="connsiteX8" fmla="*/ 2951464 w 2951464"/>
              <a:gd name="connsiteY8" fmla="*/ 0 h 863592"/>
              <a:gd name="connsiteX0" fmla="*/ 2780777 w 2951464"/>
              <a:gd name="connsiteY0" fmla="*/ 431796 h 863592"/>
              <a:gd name="connsiteX1" fmla="*/ 2889869 w 2951464"/>
              <a:gd name="connsiteY1" fmla="*/ 788939 h 863592"/>
              <a:gd name="connsiteX2" fmla="*/ 2951464 w 2951464"/>
              <a:gd name="connsiteY2" fmla="*/ 863592 h 863592"/>
              <a:gd name="connsiteX3" fmla="*/ 88216 w 2951464"/>
              <a:gd name="connsiteY3" fmla="*/ 863592 h 863592"/>
              <a:gd name="connsiteX4" fmla="*/ 0 w 2951464"/>
              <a:gd name="connsiteY4" fmla="*/ 775376 h 863592"/>
              <a:gd name="connsiteX5" fmla="*/ 0 w 2951464"/>
              <a:gd name="connsiteY5" fmla="*/ 88216 h 863592"/>
              <a:gd name="connsiteX6" fmla="*/ 88216 w 2951464"/>
              <a:gd name="connsiteY6" fmla="*/ 0 h 863592"/>
              <a:gd name="connsiteX7" fmla="*/ 2951464 w 2951464"/>
              <a:gd name="connsiteY7" fmla="*/ 0 h 863592"/>
              <a:gd name="connsiteX0" fmla="*/ 2889869 w 2951464"/>
              <a:gd name="connsiteY0" fmla="*/ 788939 h 863592"/>
              <a:gd name="connsiteX1" fmla="*/ 2951464 w 2951464"/>
              <a:gd name="connsiteY1" fmla="*/ 863592 h 863592"/>
              <a:gd name="connsiteX2" fmla="*/ 88216 w 2951464"/>
              <a:gd name="connsiteY2" fmla="*/ 863592 h 863592"/>
              <a:gd name="connsiteX3" fmla="*/ 0 w 2951464"/>
              <a:gd name="connsiteY3" fmla="*/ 775376 h 863592"/>
              <a:gd name="connsiteX4" fmla="*/ 0 w 2951464"/>
              <a:gd name="connsiteY4" fmla="*/ 88216 h 863592"/>
              <a:gd name="connsiteX5" fmla="*/ 88216 w 2951464"/>
              <a:gd name="connsiteY5" fmla="*/ 0 h 863592"/>
              <a:gd name="connsiteX6" fmla="*/ 2951464 w 2951464"/>
              <a:gd name="connsiteY6" fmla="*/ 0 h 863592"/>
              <a:gd name="connsiteX0" fmla="*/ 2951464 w 2951464"/>
              <a:gd name="connsiteY0" fmla="*/ 863592 h 863592"/>
              <a:gd name="connsiteX1" fmla="*/ 88216 w 2951464"/>
              <a:gd name="connsiteY1" fmla="*/ 863592 h 863592"/>
              <a:gd name="connsiteX2" fmla="*/ 0 w 2951464"/>
              <a:gd name="connsiteY2" fmla="*/ 775376 h 863592"/>
              <a:gd name="connsiteX3" fmla="*/ 0 w 2951464"/>
              <a:gd name="connsiteY3" fmla="*/ 88216 h 863592"/>
              <a:gd name="connsiteX4" fmla="*/ 88216 w 2951464"/>
              <a:gd name="connsiteY4" fmla="*/ 0 h 863592"/>
              <a:gd name="connsiteX5" fmla="*/ 2951464 w 2951464"/>
              <a:gd name="connsiteY5" fmla="*/ 0 h 8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464" h="863592">
                <a:moveTo>
                  <a:pt x="2951464" y="863592"/>
                </a:moveTo>
                <a:lnTo>
                  <a:pt x="88216" y="863592"/>
                </a:lnTo>
                <a:cubicBezTo>
                  <a:pt x="39496" y="863592"/>
                  <a:pt x="0" y="824096"/>
                  <a:pt x="0" y="775376"/>
                </a:cubicBezTo>
                <a:lnTo>
                  <a:pt x="0" y="88216"/>
                </a:lnTo>
                <a:cubicBezTo>
                  <a:pt x="0" y="39496"/>
                  <a:pt x="39496" y="0"/>
                  <a:pt x="88216" y="0"/>
                </a:cubicBezTo>
                <a:lnTo>
                  <a:pt x="295146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274320" bIns="91440" numCol="1" spcCol="0" rtlCol="0" fromWordArt="0" anchor="ctr" anchorCtr="0" forceAA="0" compatLnSpc="1">
            <a:prstTxWarp prst="textNoShape">
              <a:avLst/>
            </a:prstTxWarp>
            <a:noAutofit/>
          </a:bodyPr>
          <a:lstStyle/>
          <a:p>
            <a:r>
              <a:rPr lang="en-US" sz="1000">
                <a:solidFill>
                  <a:schemeClr val="tx1"/>
                </a:solidFill>
              </a:rPr>
              <a:t>Lorem Ipsum is simply dummy text of the printing and typesetting industry. </a:t>
            </a:r>
          </a:p>
        </p:txBody>
      </p:sp>
      <p:sp>
        <p:nvSpPr>
          <p:cNvPr id="49" name="Freeform: Shape 48">
            <a:extLst>
              <a:ext uri="{FF2B5EF4-FFF2-40B4-BE49-F238E27FC236}">
                <a16:creationId xmlns:a16="http://schemas.microsoft.com/office/drawing/2014/main" id="{63BD249D-AD2D-4D87-826F-E6687693064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7284161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ndustry trends 3">
    <p:bg>
      <p:bgPr>
        <a:gradFill>
          <a:gsLst>
            <a:gs pos="60000">
              <a:srgbClr val="61C5BE"/>
            </a:gs>
            <a:gs pos="30000">
              <a:srgbClr val="FFF200"/>
            </a:gs>
            <a:gs pos="99000">
              <a:schemeClr val="accent5"/>
            </a:gs>
          </a:gsLst>
          <a:lin ang="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1AD966-C7DD-41A6-8840-3C2EDA7029F3}"/>
              </a:ext>
            </a:extLst>
          </p:cNvPr>
          <p:cNvSpPr txBox="1"/>
          <p:nvPr userDrawn="1"/>
        </p:nvSpPr>
        <p:spPr>
          <a:xfrm>
            <a:off x="1237369" y="6529001"/>
            <a:ext cx="3300413" cy="261610"/>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algn="ctr">
              <a:spcBef>
                <a:spcPts val="0"/>
              </a:spcBef>
              <a:spcAft>
                <a:spcPts val="0"/>
              </a:spcAft>
              <a:tabLst>
                <a:tab pos="2971800" algn="ctr"/>
                <a:tab pos="5943600" algn="r"/>
              </a:tabLst>
            </a:pPr>
            <a:r>
              <a:rPr lang="en-US" sz="1050">
                <a:solidFill>
                  <a:schemeClr val="bg1"/>
                </a:solidFill>
                <a:effectLst/>
                <a:latin typeface="Segoe UI" panose="020B0502040204020203" pitchFamily="34" charset="0"/>
                <a:ea typeface="Times New Roman" panose="02020603050405020304" pitchFamily="18" charset="0"/>
                <a:cs typeface="Arial" panose="020B0604020202020204" pitchFamily="34" charset="0"/>
              </a:rPr>
              <a:t>MICROSOFT CONFIDENTIAL – INTERNAL USE ONLY</a:t>
            </a:r>
          </a:p>
        </p:txBody>
      </p:sp>
      <p:sp>
        <p:nvSpPr>
          <p:cNvPr id="27" name="Rectangle 26">
            <a:extLst>
              <a:ext uri="{FF2B5EF4-FFF2-40B4-BE49-F238E27FC236}">
                <a16:creationId xmlns:a16="http://schemas.microsoft.com/office/drawing/2014/main" id="{86F51E57-30EE-45F7-B391-BB2D0CA67F99}"/>
              </a:ext>
              <a:ext uri="{C183D7F6-B498-43B3-948B-1728B52AA6E4}">
                <adec:decorative xmlns:adec="http://schemas.microsoft.com/office/drawing/2017/decorative" val="1"/>
              </a:ext>
            </a:extLst>
          </p:cNvPr>
          <p:cNvSpPr/>
          <p:nvPr userDrawn="1"/>
        </p:nvSpPr>
        <p:spPr bwMode="auto">
          <a:xfrm>
            <a:off x="110884" y="121871"/>
            <a:ext cx="11970232" cy="66362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Background box, left side, dark blue">
            <a:extLst>
              <a:ext uri="{FF2B5EF4-FFF2-40B4-BE49-F238E27FC236}">
                <a16:creationId xmlns:a16="http://schemas.microsoft.com/office/drawing/2014/main" id="{E449252A-2B17-4CAA-A28F-430278CF9A10}"/>
              </a:ext>
              <a:ext uri="{C183D7F6-B498-43B3-948B-1728B52AA6E4}">
                <adec:decorative xmlns:adec="http://schemas.microsoft.com/office/drawing/2017/decorative" val="1"/>
              </a:ext>
            </a:extLst>
          </p:cNvPr>
          <p:cNvSpPr/>
          <p:nvPr userDrawn="1"/>
        </p:nvSpPr>
        <p:spPr bwMode="auto">
          <a:xfrm>
            <a:off x="110884" y="110881"/>
            <a:ext cx="5850111" cy="6658215"/>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Oval, dark blue" descr="circle graphic indicating four trends">
            <a:extLst>
              <a:ext uri="{FF2B5EF4-FFF2-40B4-BE49-F238E27FC236}">
                <a16:creationId xmlns:a16="http://schemas.microsoft.com/office/drawing/2014/main" id="{943E49F5-AABD-408A-A412-71953492BFE5}"/>
              </a:ext>
            </a:extLst>
          </p:cNvPr>
          <p:cNvSpPr/>
          <p:nvPr userDrawn="1"/>
        </p:nvSpPr>
        <p:spPr>
          <a:xfrm>
            <a:off x="6467771" y="654481"/>
            <a:ext cx="5170998" cy="5146915"/>
          </a:xfrm>
          <a:prstGeom prst="ellipse">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nvGrpSpPr>
          <p:cNvPr id="2" name="Borders between quadrants">
            <a:extLst>
              <a:ext uri="{FF2B5EF4-FFF2-40B4-BE49-F238E27FC236}">
                <a16:creationId xmlns:a16="http://schemas.microsoft.com/office/drawing/2014/main" id="{2A13F0D0-8288-4E12-975C-BC749D51E37A}"/>
              </a:ext>
            </a:extLst>
          </p:cNvPr>
          <p:cNvGrpSpPr/>
          <p:nvPr userDrawn="1"/>
        </p:nvGrpSpPr>
        <p:grpSpPr>
          <a:xfrm>
            <a:off x="6392081" y="654481"/>
            <a:ext cx="5246688" cy="5258575"/>
            <a:chOff x="6375227" y="826355"/>
            <a:chExt cx="5246688" cy="5258575"/>
          </a:xfrm>
        </p:grpSpPr>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4" y="826355"/>
              <a:ext cx="223629" cy="525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903958"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sp>
        <p:nvSpPr>
          <p:cNvPr id="9" name="Arrow (pointing lower left to upper left)" descr="arrow to first trend">
            <a:extLst>
              <a:ext uri="{FF2B5EF4-FFF2-40B4-BE49-F238E27FC236}">
                <a16:creationId xmlns:a16="http://schemas.microsoft.com/office/drawing/2014/main" id="{3374099B-0165-4FB6-A0FA-13B660C58341}"/>
              </a:ext>
            </a:extLst>
          </p:cNvPr>
          <p:cNvSpPr/>
          <p:nvPr userDrawn="1"/>
        </p:nvSpPr>
        <p:spPr>
          <a:xfrm rot="16200000">
            <a:off x="6656240" y="2750111"/>
            <a:ext cx="65569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1" name="Trend (lower left, 1 or 2 words)">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21562" y="4457234"/>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16" name="Arrow (pointing lower right to lower left)" descr="arrow to fourth trend">
            <a:extLst>
              <a:ext uri="{FF2B5EF4-FFF2-40B4-BE49-F238E27FC236}">
                <a16:creationId xmlns:a16="http://schemas.microsoft.com/office/drawing/2014/main" id="{39866C0F-AA4D-4019-8AD7-9D9A0CCFEAB8}"/>
              </a:ext>
            </a:extLst>
          </p:cNvPr>
          <p:cNvSpPr/>
          <p:nvPr userDrawn="1"/>
        </p:nvSpPr>
        <p:spPr>
          <a:xfrm rot="10800000">
            <a:off x="8371629" y="5102217"/>
            <a:ext cx="651007"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0" name="Trend (lower right, 1 or 2 words)">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49351" y="4457233"/>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15" name="Arrow (pointing upper right to lower right)" descr="Arrow to third trend">
            <a:extLst>
              <a:ext uri="{FF2B5EF4-FFF2-40B4-BE49-F238E27FC236}">
                <a16:creationId xmlns:a16="http://schemas.microsoft.com/office/drawing/2014/main" id="{AEF3797B-4750-426C-95F7-8A9B87A1BF19}"/>
              </a:ext>
            </a:extLst>
          </p:cNvPr>
          <p:cNvSpPr/>
          <p:nvPr userDrawn="1"/>
        </p:nvSpPr>
        <p:spPr>
          <a:xfrm rot="5400000">
            <a:off x="10729025" y="3435033"/>
            <a:ext cx="651231"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19" name="Trend (upper right, 1 or 2 words)">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49351" y="1951652"/>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2" name="Arrow (pointing upper left to upper right)" descr="Arrow to second trend">
            <a:extLst>
              <a:ext uri="{FF2B5EF4-FFF2-40B4-BE49-F238E27FC236}">
                <a16:creationId xmlns:a16="http://schemas.microsoft.com/office/drawing/2014/main" id="{6F20460A-179D-41E1-9740-952B6D705A51}"/>
              </a:ext>
            </a:extLst>
          </p:cNvPr>
          <p:cNvSpPr/>
          <p:nvPr userDrawn="1"/>
        </p:nvSpPr>
        <p:spPr>
          <a:xfrm>
            <a:off x="9041902" y="1053282"/>
            <a:ext cx="65458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3" name="Trend (upper left, 1 or 2 words)">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21562" y="1956155"/>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
        <p:nvSpPr>
          <p:cNvPr id="18" name="Descriptive/explanatory text">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279949" y="990611"/>
            <a:ext cx="5356225" cy="430887"/>
          </a:xfrm>
        </p:spPr>
        <p:txBody>
          <a:bodyPr lIns="0" tIns="0" rIns="0" bIns="0">
            <a:spAutoFit/>
          </a:bodyPr>
          <a:lstStyle>
            <a:lvl1pPr marL="0" indent="0">
              <a:spcBef>
                <a:spcPts val="0"/>
              </a:spcBef>
              <a:buNone/>
              <a:defRPr sz="2800">
                <a:solidFill>
                  <a:schemeClr val="bg1"/>
                </a:solidFill>
                <a:latin typeface="+mn-lt"/>
              </a:defRPr>
            </a:lvl1pPr>
          </a:lstStyle>
          <a:p>
            <a:pPr lvl="0"/>
            <a:r>
              <a:rPr lang="en-US"/>
              <a:t>Descriptive text</a:t>
            </a:r>
          </a:p>
        </p:txBody>
      </p:sp>
      <p:sp>
        <p:nvSpPr>
          <p:cNvPr id="25" name="Industry trends 3 slide title">
            <a:extLst>
              <a:ext uri="{FF2B5EF4-FFF2-40B4-BE49-F238E27FC236}">
                <a16:creationId xmlns:a16="http://schemas.microsoft.com/office/drawing/2014/main" id="{3A2D00D3-3CDD-44D0-8923-C8DDB8B8491E}"/>
              </a:ext>
            </a:extLst>
          </p:cNvPr>
          <p:cNvSpPr>
            <a:spLocks noGrp="1"/>
          </p:cNvSpPr>
          <p:nvPr>
            <p:ph type="title" hasCustomPrompt="1"/>
          </p:nvPr>
        </p:nvSpPr>
        <p:spPr>
          <a:xfrm>
            <a:off x="282070" y="294948"/>
            <a:ext cx="5507737" cy="553998"/>
          </a:xfrm>
        </p:spPr>
        <p:txBody>
          <a:bodyPr lIns="0" tIns="0" rIns="0" bIns="0"/>
          <a:lstStyle>
            <a:lvl1pPr>
              <a:defRPr>
                <a:solidFill>
                  <a:schemeClr val="bg1"/>
                </a:solidFill>
              </a:defRPr>
            </a:lvl1pPr>
          </a:lstStyle>
          <a:p>
            <a:r>
              <a:rPr lang="en-US"/>
              <a:t>Industry trends (3) (dark)</a:t>
            </a:r>
          </a:p>
        </p:txBody>
      </p:sp>
      <p:sp>
        <p:nvSpPr>
          <p:cNvPr id="26" name="TextBox 25">
            <a:extLst>
              <a:ext uri="{FF2B5EF4-FFF2-40B4-BE49-F238E27FC236}">
                <a16:creationId xmlns:a16="http://schemas.microsoft.com/office/drawing/2014/main" id="{0390E5FE-096F-48D1-B1A1-B3B2FC6FBC2A}"/>
              </a:ext>
            </a:extLst>
          </p:cNvPr>
          <p:cNvSpPr txBox="1"/>
          <p:nvPr userDrawn="1"/>
        </p:nvSpPr>
        <p:spPr>
          <a:xfrm>
            <a:off x="110884" y="6465703"/>
            <a:ext cx="3300413" cy="261610"/>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algn="ctr">
              <a:spcBef>
                <a:spcPts val="0"/>
              </a:spcBef>
              <a:spcAft>
                <a:spcPts val="0"/>
              </a:spcAft>
              <a:tabLst>
                <a:tab pos="2971800" algn="ctr"/>
                <a:tab pos="5943600" algn="r"/>
              </a:tabLst>
            </a:pPr>
            <a:r>
              <a:rPr lang="en-US" sz="1050">
                <a:solidFill>
                  <a:schemeClr val="bg1"/>
                </a:solidFill>
                <a:effectLst/>
                <a:latin typeface="Segoe UI" panose="020B0502040204020203" pitchFamily="34" charset="0"/>
                <a:ea typeface="Times New Roman" panose="02020603050405020304" pitchFamily="18" charset="0"/>
                <a:cs typeface="Arial" panose="020B0604020202020204" pitchFamily="34" charset="0"/>
              </a:rPr>
              <a:t>MICROSOFT CONFIDENTIAL – INTERNAL USE ONLY</a:t>
            </a:r>
          </a:p>
        </p:txBody>
      </p:sp>
    </p:spTree>
    <p:extLst>
      <p:ext uri="{BB962C8B-B14F-4D97-AF65-F5344CB8AC3E}">
        <p14:creationId xmlns:p14="http://schemas.microsoft.com/office/powerpoint/2010/main" val="16102947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Industry trends 3">
    <p:bg>
      <p:bgPr>
        <a:gradFill>
          <a:gsLst>
            <a:gs pos="60000">
              <a:srgbClr val="61C5BE"/>
            </a:gs>
            <a:gs pos="30000">
              <a:srgbClr val="FFF200"/>
            </a:gs>
            <a:gs pos="99000">
              <a:schemeClr val="accent5"/>
            </a:gs>
          </a:gsLst>
          <a:lin ang="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1AD966-C7DD-41A6-8840-3C2EDA7029F3}"/>
              </a:ext>
            </a:extLst>
          </p:cNvPr>
          <p:cNvSpPr txBox="1"/>
          <p:nvPr userDrawn="1"/>
        </p:nvSpPr>
        <p:spPr>
          <a:xfrm>
            <a:off x="1237369" y="6529001"/>
            <a:ext cx="3300413" cy="261610"/>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algn="ctr">
              <a:spcBef>
                <a:spcPts val="0"/>
              </a:spcBef>
              <a:spcAft>
                <a:spcPts val="0"/>
              </a:spcAft>
              <a:tabLst>
                <a:tab pos="2971800" algn="ctr"/>
                <a:tab pos="5943600" algn="r"/>
              </a:tabLst>
            </a:pPr>
            <a:r>
              <a:rPr lang="en-US" sz="1050">
                <a:solidFill>
                  <a:schemeClr val="bg1"/>
                </a:solidFill>
                <a:effectLst/>
                <a:latin typeface="Segoe UI" panose="020B0502040204020203" pitchFamily="34" charset="0"/>
                <a:ea typeface="Times New Roman" panose="02020603050405020304" pitchFamily="18" charset="0"/>
                <a:cs typeface="Arial" panose="020B0604020202020204" pitchFamily="34" charset="0"/>
              </a:rPr>
              <a:t>MICROSOFT CONFIDENTIAL – INTERNAL USE ONLY</a:t>
            </a:r>
          </a:p>
        </p:txBody>
      </p:sp>
      <p:sp>
        <p:nvSpPr>
          <p:cNvPr id="27" name="Rectangle 26">
            <a:extLst>
              <a:ext uri="{FF2B5EF4-FFF2-40B4-BE49-F238E27FC236}">
                <a16:creationId xmlns:a16="http://schemas.microsoft.com/office/drawing/2014/main" id="{86F51E57-30EE-45F7-B391-BB2D0CA67F99}"/>
              </a:ext>
              <a:ext uri="{C183D7F6-B498-43B3-948B-1728B52AA6E4}">
                <adec:decorative xmlns:adec="http://schemas.microsoft.com/office/drawing/2017/decorative" val="1"/>
              </a:ext>
            </a:extLst>
          </p:cNvPr>
          <p:cNvSpPr/>
          <p:nvPr userDrawn="1"/>
        </p:nvSpPr>
        <p:spPr bwMode="auto">
          <a:xfrm>
            <a:off x="110884" y="121871"/>
            <a:ext cx="11970232" cy="66362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Oval, dark blue" descr="circle graphic indicating four trends">
            <a:extLst>
              <a:ext uri="{FF2B5EF4-FFF2-40B4-BE49-F238E27FC236}">
                <a16:creationId xmlns:a16="http://schemas.microsoft.com/office/drawing/2014/main" id="{943E49F5-AABD-408A-A412-71953492BFE5}"/>
              </a:ext>
            </a:extLst>
          </p:cNvPr>
          <p:cNvSpPr/>
          <p:nvPr userDrawn="1"/>
        </p:nvSpPr>
        <p:spPr>
          <a:xfrm>
            <a:off x="6467771" y="654481"/>
            <a:ext cx="5170998" cy="5146915"/>
          </a:xfrm>
          <a:prstGeom prst="ellipse">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nvGrpSpPr>
          <p:cNvPr id="2" name="Borders between quadrants">
            <a:extLst>
              <a:ext uri="{FF2B5EF4-FFF2-40B4-BE49-F238E27FC236}">
                <a16:creationId xmlns:a16="http://schemas.microsoft.com/office/drawing/2014/main" id="{2A13F0D0-8288-4E12-975C-BC749D51E37A}"/>
              </a:ext>
            </a:extLst>
          </p:cNvPr>
          <p:cNvGrpSpPr/>
          <p:nvPr userDrawn="1"/>
        </p:nvGrpSpPr>
        <p:grpSpPr>
          <a:xfrm>
            <a:off x="6392081" y="654481"/>
            <a:ext cx="5246688" cy="5258575"/>
            <a:chOff x="6375227" y="826355"/>
            <a:chExt cx="5246688" cy="5258575"/>
          </a:xfrm>
        </p:grpSpPr>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4" y="826355"/>
              <a:ext cx="223629" cy="525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903958"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sp>
        <p:nvSpPr>
          <p:cNvPr id="9" name="Arrow (pointing lower left to upper left)" descr="arrow to first trend">
            <a:extLst>
              <a:ext uri="{FF2B5EF4-FFF2-40B4-BE49-F238E27FC236}">
                <a16:creationId xmlns:a16="http://schemas.microsoft.com/office/drawing/2014/main" id="{3374099B-0165-4FB6-A0FA-13B660C58341}"/>
              </a:ext>
            </a:extLst>
          </p:cNvPr>
          <p:cNvSpPr/>
          <p:nvPr userDrawn="1"/>
        </p:nvSpPr>
        <p:spPr>
          <a:xfrm rot="16200000">
            <a:off x="6656240" y="2750111"/>
            <a:ext cx="65569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1" name="Trend (lower left, 1 or 2 words)">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21562" y="4457234"/>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16" name="Arrow (pointing lower right to lower left)" descr="arrow to fourth trend">
            <a:extLst>
              <a:ext uri="{FF2B5EF4-FFF2-40B4-BE49-F238E27FC236}">
                <a16:creationId xmlns:a16="http://schemas.microsoft.com/office/drawing/2014/main" id="{39866C0F-AA4D-4019-8AD7-9D9A0CCFEAB8}"/>
              </a:ext>
            </a:extLst>
          </p:cNvPr>
          <p:cNvSpPr/>
          <p:nvPr userDrawn="1"/>
        </p:nvSpPr>
        <p:spPr>
          <a:xfrm rot="10800000">
            <a:off x="8371629" y="5102217"/>
            <a:ext cx="651007"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0" name="Trend (lower right, 1 or 2 words)">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49351" y="4457233"/>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15" name="Arrow (pointing upper right to lower right)" descr="Arrow to third trend">
            <a:extLst>
              <a:ext uri="{FF2B5EF4-FFF2-40B4-BE49-F238E27FC236}">
                <a16:creationId xmlns:a16="http://schemas.microsoft.com/office/drawing/2014/main" id="{AEF3797B-4750-426C-95F7-8A9B87A1BF19}"/>
              </a:ext>
            </a:extLst>
          </p:cNvPr>
          <p:cNvSpPr/>
          <p:nvPr userDrawn="1"/>
        </p:nvSpPr>
        <p:spPr>
          <a:xfrm rot="5400000">
            <a:off x="10729025" y="3435033"/>
            <a:ext cx="651231"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19" name="Trend (upper right, 1 or 2 words)">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49351" y="1951652"/>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2" name="Arrow (pointing upper left to upper right)" descr="Arrow to second trend">
            <a:extLst>
              <a:ext uri="{FF2B5EF4-FFF2-40B4-BE49-F238E27FC236}">
                <a16:creationId xmlns:a16="http://schemas.microsoft.com/office/drawing/2014/main" id="{6F20460A-179D-41E1-9740-952B6D705A51}"/>
              </a:ext>
            </a:extLst>
          </p:cNvPr>
          <p:cNvSpPr/>
          <p:nvPr userDrawn="1"/>
        </p:nvSpPr>
        <p:spPr>
          <a:xfrm>
            <a:off x="9041902" y="1053282"/>
            <a:ext cx="65458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3" name="Trend (upper left, 1 or 2 words)">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21562" y="1956155"/>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
        <p:nvSpPr>
          <p:cNvPr id="18" name="Descriptive/explanatory text">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279949" y="990611"/>
            <a:ext cx="5356225" cy="430887"/>
          </a:xfrm>
        </p:spPr>
        <p:txBody>
          <a:bodyPr lIns="0" tIns="0" rIns="0" bIns="0">
            <a:spAutoFit/>
          </a:bodyPr>
          <a:lstStyle>
            <a:lvl1pPr marL="0" indent="0">
              <a:spcBef>
                <a:spcPts val="0"/>
              </a:spcBef>
              <a:buNone/>
              <a:defRPr sz="2800">
                <a:solidFill>
                  <a:schemeClr val="tx1"/>
                </a:solidFill>
                <a:latin typeface="+mn-lt"/>
              </a:defRPr>
            </a:lvl1pPr>
          </a:lstStyle>
          <a:p>
            <a:pPr lvl="0"/>
            <a:r>
              <a:rPr lang="en-US"/>
              <a:t>Descriptive text</a:t>
            </a:r>
          </a:p>
        </p:txBody>
      </p:sp>
      <p:sp>
        <p:nvSpPr>
          <p:cNvPr id="25" name="Industry trends 3 slide title">
            <a:extLst>
              <a:ext uri="{FF2B5EF4-FFF2-40B4-BE49-F238E27FC236}">
                <a16:creationId xmlns:a16="http://schemas.microsoft.com/office/drawing/2014/main" id="{3A2D00D3-3CDD-44D0-8923-C8DDB8B8491E}"/>
              </a:ext>
            </a:extLst>
          </p:cNvPr>
          <p:cNvSpPr>
            <a:spLocks noGrp="1"/>
          </p:cNvSpPr>
          <p:nvPr>
            <p:ph type="title" hasCustomPrompt="1"/>
          </p:nvPr>
        </p:nvSpPr>
        <p:spPr>
          <a:xfrm>
            <a:off x="282070" y="294948"/>
            <a:ext cx="5507737" cy="553998"/>
          </a:xfrm>
        </p:spPr>
        <p:txBody>
          <a:bodyPr lIns="0" tIns="0" rIns="0" bIns="0"/>
          <a:lstStyle>
            <a:lvl1pPr>
              <a:defRPr>
                <a:solidFill>
                  <a:schemeClr val="tx1"/>
                </a:solidFill>
              </a:defRPr>
            </a:lvl1pPr>
          </a:lstStyle>
          <a:p>
            <a:r>
              <a:rPr lang="en-US"/>
              <a:t>Industry trends (3) (light)</a:t>
            </a:r>
          </a:p>
        </p:txBody>
      </p:sp>
      <p:sp>
        <p:nvSpPr>
          <p:cNvPr id="26" name="TextBox 25">
            <a:extLst>
              <a:ext uri="{FF2B5EF4-FFF2-40B4-BE49-F238E27FC236}">
                <a16:creationId xmlns:a16="http://schemas.microsoft.com/office/drawing/2014/main" id="{0390E5FE-096F-48D1-B1A1-B3B2FC6FBC2A}"/>
              </a:ext>
            </a:extLst>
          </p:cNvPr>
          <p:cNvSpPr txBox="1"/>
          <p:nvPr userDrawn="1"/>
        </p:nvSpPr>
        <p:spPr>
          <a:xfrm>
            <a:off x="110884" y="6465703"/>
            <a:ext cx="3300413" cy="261610"/>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algn="ctr">
              <a:spcBef>
                <a:spcPts val="0"/>
              </a:spcBef>
              <a:spcAft>
                <a:spcPts val="0"/>
              </a:spcAft>
              <a:tabLst>
                <a:tab pos="2971800" algn="ctr"/>
                <a:tab pos="5943600" algn="r"/>
              </a:tabLst>
            </a:pPr>
            <a:r>
              <a:rPr lang="en-US" sz="1050">
                <a:solidFill>
                  <a:schemeClr val="tx1"/>
                </a:solidFill>
                <a:effectLst/>
                <a:latin typeface="Segoe UI" panose="020B0502040204020203" pitchFamily="34" charset="0"/>
                <a:ea typeface="Times New Roman" panose="02020603050405020304" pitchFamily="18" charset="0"/>
                <a:cs typeface="Arial" panose="020B0604020202020204" pitchFamily="34" charset="0"/>
              </a:rPr>
              <a:t>MICROSOFT CONFIDENTIAL – INTERNAL USE ONLY</a:t>
            </a:r>
          </a:p>
        </p:txBody>
      </p:sp>
    </p:spTree>
    <p:extLst>
      <p:ext uri="{BB962C8B-B14F-4D97-AF65-F5344CB8AC3E}">
        <p14:creationId xmlns:p14="http://schemas.microsoft.com/office/powerpoint/2010/main" val="15102562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5B6E474-7DDF-49C9-B34A-9014501000AE}"/>
              </a:ext>
              <a:ext uri="{C183D7F6-B498-43B3-948B-1728B52AA6E4}">
                <adec:decorative xmlns:adec="http://schemas.microsoft.com/office/drawing/2017/decorative" val="1"/>
              </a:ext>
            </a:extLst>
          </p:cNvPr>
          <p:cNvSpPr/>
          <p:nvPr userDrawn="1"/>
        </p:nvSpPr>
        <p:spPr bwMode="auto">
          <a:xfrm>
            <a:off x="110884" y="121871"/>
            <a:ext cx="11970232" cy="66362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ight one-third photo placeholder" descr="image place holder, right, approximately one-third of slide width"/>
          <p:cNvSpPr>
            <a:spLocks noGrp="1"/>
          </p:cNvSpPr>
          <p:nvPr>
            <p:ph type="pic" sz="quarter" idx="28" hasCustomPrompt="1"/>
          </p:nvPr>
        </p:nvSpPr>
        <p:spPr>
          <a:xfrm>
            <a:off x="8157410" y="99892"/>
            <a:ext cx="3923705" cy="6636236"/>
          </a:xfrm>
          <a:prstGeom prst="rect">
            <a:avLst/>
          </a:prstGeom>
        </p:spPr>
        <p:txBody>
          <a:bodyPr/>
          <a:lstStyle>
            <a:lvl1pPr marL="0" indent="0">
              <a:buNone/>
              <a:defRPr/>
            </a:lvl1pPr>
          </a:lstStyle>
          <a:p>
            <a:r>
              <a:rPr lang="en-US"/>
              <a:t>Tap to insert photo or illustration</a:t>
            </a:r>
          </a:p>
        </p:txBody>
      </p:sp>
      <p:sp>
        <p:nvSpPr>
          <p:cNvPr id="35" name="Step 4 description (2 lines)">
            <a:extLst>
              <a:ext uri="{FF2B5EF4-FFF2-40B4-BE49-F238E27FC236}">
                <a16:creationId xmlns:a16="http://schemas.microsoft.com/office/drawing/2014/main" id="{9E3DDFE3-D25A-46E0-8DE5-3362B46BCA95}"/>
              </a:ext>
            </a:extLst>
          </p:cNvPr>
          <p:cNvSpPr>
            <a:spLocks noGrp="1"/>
          </p:cNvSpPr>
          <p:nvPr>
            <p:ph type="body" sz="quarter" idx="34" hasCustomPrompt="1"/>
          </p:nvPr>
        </p:nvSpPr>
        <p:spPr>
          <a:xfrm>
            <a:off x="4661210" y="5327319"/>
            <a:ext cx="2775143"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40" name="Step 4 heading">
            <a:extLst>
              <a:ext uri="{FF2B5EF4-FFF2-40B4-BE49-F238E27FC236}">
                <a16:creationId xmlns:a16="http://schemas.microsoft.com/office/drawing/2014/main" id="{7AC3D7E7-F3F9-4E77-8F9B-1BB1A1D2FA69}"/>
              </a:ext>
            </a:extLst>
          </p:cNvPr>
          <p:cNvSpPr>
            <a:spLocks noGrp="1"/>
          </p:cNvSpPr>
          <p:nvPr>
            <p:ph type="body" sz="quarter" idx="33" hasCustomPrompt="1"/>
          </p:nvPr>
        </p:nvSpPr>
        <p:spPr>
          <a:xfrm>
            <a:off x="4661210" y="4967652"/>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four</a:t>
            </a:r>
          </a:p>
        </p:txBody>
      </p:sp>
      <p:grpSp>
        <p:nvGrpSpPr>
          <p:cNvPr id="47" name="Line from blue circle to step 4">
            <a:extLst>
              <a:ext uri="{FF2B5EF4-FFF2-40B4-BE49-F238E27FC236}">
                <a16:creationId xmlns:a16="http://schemas.microsoft.com/office/drawing/2014/main" id="{A8F29C40-AC28-AC42-B2C8-5E00ADE4915D}"/>
              </a:ext>
            </a:extLst>
          </p:cNvPr>
          <p:cNvGrpSpPr/>
          <p:nvPr userDrawn="1"/>
        </p:nvGrpSpPr>
        <p:grpSpPr>
          <a:xfrm>
            <a:off x="2975582" y="4992438"/>
            <a:ext cx="4416993" cy="541916"/>
            <a:chOff x="3105674" y="1023204"/>
            <a:chExt cx="4416993" cy="541916"/>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40872" y="1023204"/>
              <a:ext cx="2781795"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1023204"/>
              <a:ext cx="1635198" cy="541916"/>
            </a:xfrm>
            <a:prstGeom prst="line">
              <a:avLst/>
            </a:prstGeom>
            <a:noFill/>
            <a:ln w="19050" cap="flat" cmpd="sng" algn="ctr">
              <a:solidFill>
                <a:srgbClr val="0078D4"/>
              </a:solidFill>
              <a:prstDash val="solid"/>
            </a:ln>
            <a:effectLst/>
          </p:spPr>
        </p:cxnSp>
      </p:grpSp>
      <p:sp>
        <p:nvSpPr>
          <p:cNvPr id="32" name="Step 3 description (2 lines)">
            <a:extLst>
              <a:ext uri="{FF2B5EF4-FFF2-40B4-BE49-F238E27FC236}">
                <a16:creationId xmlns:a16="http://schemas.microsoft.com/office/drawing/2014/main" id="{9E3DDFE3-D25A-46E0-8DE5-3362B46BCA95}"/>
              </a:ext>
            </a:extLst>
          </p:cNvPr>
          <p:cNvSpPr>
            <a:spLocks noGrp="1"/>
          </p:cNvSpPr>
          <p:nvPr>
            <p:ph type="body" sz="quarter" idx="32" hasCustomPrompt="1"/>
          </p:nvPr>
        </p:nvSpPr>
        <p:spPr>
          <a:xfrm>
            <a:off x="4661210" y="4019131"/>
            <a:ext cx="2775143"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50" name="Step 3 heading">
            <a:extLst>
              <a:ext uri="{FF2B5EF4-FFF2-40B4-BE49-F238E27FC236}">
                <a16:creationId xmlns:a16="http://schemas.microsoft.com/office/drawing/2014/main" id="{7AC3D7E7-F3F9-4E77-8F9B-1BB1A1D2FA69}"/>
              </a:ext>
            </a:extLst>
          </p:cNvPr>
          <p:cNvSpPr>
            <a:spLocks noGrp="1"/>
          </p:cNvSpPr>
          <p:nvPr>
            <p:ph type="body" sz="quarter" idx="31" hasCustomPrompt="1"/>
          </p:nvPr>
        </p:nvSpPr>
        <p:spPr>
          <a:xfrm>
            <a:off x="4661210" y="3658654"/>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three</a:t>
            </a:r>
          </a:p>
        </p:txBody>
      </p:sp>
      <p:grpSp>
        <p:nvGrpSpPr>
          <p:cNvPr id="44" name="Line from blue circle to step 3">
            <a:extLst>
              <a:ext uri="{FF2B5EF4-FFF2-40B4-BE49-F238E27FC236}">
                <a16:creationId xmlns:a16="http://schemas.microsoft.com/office/drawing/2014/main" id="{033DB13C-EBA0-8542-886E-19519EB8A499}"/>
              </a:ext>
            </a:extLst>
          </p:cNvPr>
          <p:cNvGrpSpPr/>
          <p:nvPr userDrawn="1"/>
        </p:nvGrpSpPr>
        <p:grpSpPr>
          <a:xfrm>
            <a:off x="3024650" y="3641074"/>
            <a:ext cx="4407327" cy="1017652"/>
            <a:chOff x="3115340" y="813284"/>
            <a:chExt cx="4407327" cy="1017652"/>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45705" y="813284"/>
              <a:ext cx="2776962"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813284"/>
              <a:ext cx="1630365" cy="1017652"/>
            </a:xfrm>
            <a:prstGeom prst="line">
              <a:avLst/>
            </a:prstGeom>
            <a:noFill/>
            <a:ln w="19050" cap="flat" cmpd="sng" algn="ctr">
              <a:solidFill>
                <a:srgbClr val="0078D4"/>
              </a:solidFill>
              <a:prstDash val="solid"/>
            </a:ln>
            <a:effectLst/>
          </p:spPr>
        </p:cxnSp>
      </p:grpSp>
      <p:sp>
        <p:nvSpPr>
          <p:cNvPr id="29" name="Step 2 description (2 lines)">
            <a:extLst>
              <a:ext uri="{FF2B5EF4-FFF2-40B4-BE49-F238E27FC236}">
                <a16:creationId xmlns:a16="http://schemas.microsoft.com/office/drawing/2014/main" id="{9E3DDFE3-D25A-46E0-8DE5-3362B46BCA95}"/>
              </a:ext>
            </a:extLst>
          </p:cNvPr>
          <p:cNvSpPr>
            <a:spLocks noGrp="1"/>
          </p:cNvSpPr>
          <p:nvPr>
            <p:ph type="body" sz="quarter" idx="30" hasCustomPrompt="1"/>
          </p:nvPr>
        </p:nvSpPr>
        <p:spPr>
          <a:xfrm>
            <a:off x="4661210" y="2705904"/>
            <a:ext cx="2775143"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51" name="Step 2 heading">
            <a:extLst>
              <a:ext uri="{FF2B5EF4-FFF2-40B4-BE49-F238E27FC236}">
                <a16:creationId xmlns:a16="http://schemas.microsoft.com/office/drawing/2014/main" id="{7AC3D7E7-F3F9-4E77-8F9B-1BB1A1D2FA69}"/>
              </a:ext>
            </a:extLst>
          </p:cNvPr>
          <p:cNvSpPr>
            <a:spLocks noGrp="1"/>
          </p:cNvSpPr>
          <p:nvPr>
            <p:ph type="body" sz="quarter" idx="29" hasCustomPrompt="1"/>
          </p:nvPr>
        </p:nvSpPr>
        <p:spPr>
          <a:xfrm>
            <a:off x="4661210" y="2349657"/>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two</a:t>
            </a:r>
          </a:p>
        </p:txBody>
      </p:sp>
      <p:grpSp>
        <p:nvGrpSpPr>
          <p:cNvPr id="41" name="Line from blue circle to step 2">
            <a:extLst>
              <a:ext uri="{FF2B5EF4-FFF2-40B4-BE49-F238E27FC236}">
                <a16:creationId xmlns:a16="http://schemas.microsoft.com/office/drawing/2014/main" id="{D179EED4-7A08-C046-9115-F1CA8502C75D}"/>
              </a:ext>
            </a:extLst>
          </p:cNvPr>
          <p:cNvGrpSpPr/>
          <p:nvPr userDrawn="1"/>
        </p:nvGrpSpPr>
        <p:grpSpPr>
          <a:xfrm>
            <a:off x="3024650" y="2357577"/>
            <a:ext cx="4407327" cy="1185588"/>
            <a:chOff x="3115340" y="645348"/>
            <a:chExt cx="4407327" cy="1185588"/>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45705" y="645348"/>
              <a:ext cx="2776962"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30365" cy="1185588"/>
            </a:xfrm>
            <a:prstGeom prst="line">
              <a:avLst/>
            </a:prstGeom>
            <a:noFill/>
            <a:ln w="19050" cap="flat" cmpd="sng" algn="ctr">
              <a:solidFill>
                <a:srgbClr val="0078D4"/>
              </a:solidFill>
              <a:prstDash val="solid"/>
            </a:ln>
            <a:effectLst/>
          </p:spPr>
        </p:cxnSp>
      </p:grpSp>
      <p:sp>
        <p:nvSpPr>
          <p:cNvPr id="20" name="Step 1 description (2 lines)">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661210" y="1400327"/>
            <a:ext cx="2775143" cy="540021"/>
          </a:xfrm>
          <a:prstGeom prst="rect">
            <a:avLst/>
          </a:prstGeom>
        </p:spPr>
        <p:txBody>
          <a:bodyPr lIns="0" tIns="0" rIns="183600" bIns="147600" anchor="t"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54" name="Step 1 heading">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661210" y="1040660"/>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one</a:t>
            </a:r>
          </a:p>
        </p:txBody>
      </p:sp>
      <p:grpSp>
        <p:nvGrpSpPr>
          <p:cNvPr id="39" name="Line from blue circle to step 1">
            <a:extLst>
              <a:ext uri="{FF2B5EF4-FFF2-40B4-BE49-F238E27FC236}">
                <a16:creationId xmlns:a16="http://schemas.microsoft.com/office/drawing/2014/main" id="{1350B42F-34B0-5840-9B7F-FDB0E2301824}"/>
              </a:ext>
            </a:extLst>
          </p:cNvPr>
          <p:cNvGrpSpPr/>
          <p:nvPr userDrawn="1"/>
        </p:nvGrpSpPr>
        <p:grpSpPr>
          <a:xfrm>
            <a:off x="2975582" y="1034236"/>
            <a:ext cx="4456394" cy="1179393"/>
            <a:chOff x="3109211" y="645348"/>
            <a:chExt cx="4408675" cy="1179393"/>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70660" y="645348"/>
              <a:ext cx="2747226"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09211" y="645348"/>
              <a:ext cx="1661449" cy="1179393"/>
            </a:xfrm>
            <a:prstGeom prst="line">
              <a:avLst/>
            </a:prstGeom>
            <a:noFill/>
            <a:ln w="19050" cap="flat" cmpd="sng" algn="ctr">
              <a:solidFill>
                <a:srgbClr val="0078D4"/>
              </a:solidFill>
              <a:prstDash val="solid"/>
            </a:ln>
            <a:effectLst/>
          </p:spPr>
        </p:cxnSp>
      </p:grpSp>
      <p:sp>
        <p:nvSpPr>
          <p:cNvPr id="30" name="Background circle for offer name/short desctription">
            <a:extLst>
              <a:ext uri="{FF2B5EF4-FFF2-40B4-BE49-F238E27FC236}">
                <a16:creationId xmlns:a16="http://schemas.microsoft.com/office/drawing/2014/main" id="{9FF63E39-2622-4B24-A224-26EF664DCABA}"/>
              </a:ext>
              <a:ext uri="{C183D7F6-B498-43B3-948B-1728B52AA6E4}">
                <adec:decorative xmlns:adec="http://schemas.microsoft.com/office/drawing/2017/decorative" val="1"/>
              </a:ext>
            </a:extLst>
          </p:cNvPr>
          <p:cNvSpPr/>
          <p:nvPr userDrawn="1"/>
        </p:nvSpPr>
        <p:spPr bwMode="auto">
          <a:xfrm>
            <a:off x="451654" y="1943048"/>
            <a:ext cx="3768919" cy="3768919"/>
          </a:xfrm>
          <a:prstGeom prst="ellipse">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6304" tIns="640080" rIns="146304"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s-DO" sz="200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33" name="Overall description (short) (1 line)"/>
          <p:cNvSpPr>
            <a:spLocks noGrp="1"/>
          </p:cNvSpPr>
          <p:nvPr>
            <p:ph type="body" sz="quarter" idx="27" hasCustomPrompt="1"/>
          </p:nvPr>
        </p:nvSpPr>
        <p:spPr>
          <a:xfrm>
            <a:off x="594543" y="3936203"/>
            <a:ext cx="3483140" cy="425537"/>
          </a:xfrm>
          <a:prstGeom prst="rect">
            <a:avLst/>
          </a:prstGeom>
        </p:spPr>
        <p:txBody>
          <a:bodyPr anchor="ctr"/>
          <a:lstStyle>
            <a:lvl1pPr marL="0" indent="0" algn="ctr">
              <a:buNone/>
              <a:defRPr sz="2000" baseline="0">
                <a:solidFill>
                  <a:schemeClr val="bg1"/>
                </a:solidFill>
                <a:latin typeface="+mn-lt"/>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7" name="Name of offering (short) (1 line)"/>
          <p:cNvSpPr>
            <a:spLocks noGrp="1"/>
          </p:cNvSpPr>
          <p:nvPr>
            <p:ph type="body" sz="quarter" idx="26" hasCustomPrompt="1"/>
          </p:nvPr>
        </p:nvSpPr>
        <p:spPr>
          <a:xfrm>
            <a:off x="451654" y="3428786"/>
            <a:ext cx="3768919" cy="492443"/>
          </a:xfrm>
          <a:prstGeom prst="rect">
            <a:avLst/>
          </a:prstGeom>
        </p:spPr>
        <p:txBody>
          <a:bodyPr anchor="ctr"/>
          <a:lstStyle>
            <a:lvl1pPr marL="0" indent="0" algn="ctr">
              <a:buNone/>
              <a:defRPr sz="3200" baseline="0">
                <a:solidFill>
                  <a:schemeClr val="bg1"/>
                </a:solidFill>
                <a:latin typeface="Segoe UI Semilight" panose="020B0402040204020203" pitchFamily="34" charset="0"/>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28" name="Roadmap 1 slide title (short)">
            <a:extLst>
              <a:ext uri="{FF2B5EF4-FFF2-40B4-BE49-F238E27FC236}">
                <a16:creationId xmlns:a16="http://schemas.microsoft.com/office/drawing/2014/main" id="{B1153E2F-1B4B-49CC-B581-B4D06F1E1637}"/>
              </a:ext>
            </a:extLst>
          </p:cNvPr>
          <p:cNvSpPr>
            <a:spLocks noGrp="1"/>
          </p:cNvSpPr>
          <p:nvPr>
            <p:ph type="title" hasCustomPrompt="1"/>
          </p:nvPr>
        </p:nvSpPr>
        <p:spPr>
          <a:xfrm>
            <a:off x="477378" y="457200"/>
            <a:ext cx="3681987" cy="553998"/>
          </a:xfrm>
          <a:prstGeom prst="rect">
            <a:avLst/>
          </a:prstGeom>
        </p:spPr>
        <p:txBody>
          <a:bodyPr lIns="0" tIns="0" rIns="0" bIns="0"/>
          <a:lstStyle>
            <a:lvl1pPr>
              <a:defRPr baseline="0"/>
            </a:lvl1pPr>
          </a:lstStyle>
          <a:p>
            <a:r>
              <a:rPr lang="en-US"/>
              <a:t>Roadmap (1)</a:t>
            </a:r>
          </a:p>
        </p:txBody>
      </p:sp>
    </p:spTree>
    <p:extLst>
      <p:ext uri="{BB962C8B-B14F-4D97-AF65-F5344CB8AC3E}">
        <p14:creationId xmlns:p14="http://schemas.microsoft.com/office/powerpoint/2010/main" val="8721296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Roadmap 2">
    <p:bg>
      <p:bgPr>
        <a:gradFill>
          <a:gsLst>
            <a:gs pos="60000">
              <a:srgbClr val="61C5BE"/>
            </a:gs>
            <a:gs pos="30000">
              <a:srgbClr val="FFF200"/>
            </a:gs>
            <a:gs pos="99000">
              <a:schemeClr val="accent5"/>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89F944-041A-4092-8C8E-5F6513CB836C}"/>
              </a:ext>
              <a:ext uri="{C183D7F6-B498-43B3-948B-1728B52AA6E4}">
                <adec:decorative xmlns:adec="http://schemas.microsoft.com/office/drawing/2017/decorative" val="1"/>
              </a:ext>
            </a:extLst>
          </p:cNvPr>
          <p:cNvSpPr/>
          <p:nvPr userDrawn="1"/>
        </p:nvSpPr>
        <p:spPr bwMode="auto">
          <a:xfrm>
            <a:off x="110884" y="121871"/>
            <a:ext cx="11970232" cy="66362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background box, light grey">
            <a:extLst>
              <a:ext uri="{FF2B5EF4-FFF2-40B4-BE49-F238E27FC236}">
                <a16:creationId xmlns:a16="http://schemas.microsoft.com/office/drawing/2014/main" id="{88DD5009-758E-4185-83BE-10E4C3B13A37}"/>
              </a:ext>
              <a:ext uri="{C183D7F6-B498-43B3-948B-1728B52AA6E4}">
                <adec:decorative xmlns:adec="http://schemas.microsoft.com/office/drawing/2017/decorative" val="1"/>
              </a:ext>
            </a:extLst>
          </p:cNvPr>
          <p:cNvSpPr/>
          <p:nvPr userDrawn="1"/>
        </p:nvSpPr>
        <p:spPr bwMode="auto">
          <a:xfrm>
            <a:off x="681538" y="1412677"/>
            <a:ext cx="11025188" cy="4834668"/>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background box, blue">
            <a:extLst>
              <a:ext uri="{FF2B5EF4-FFF2-40B4-BE49-F238E27FC236}">
                <a16:creationId xmlns:a16="http://schemas.microsoft.com/office/drawing/2014/main" id="{DA7739C0-DA9C-4BAD-987E-637711AC690D}"/>
              </a:ext>
              <a:ext uri="{C183D7F6-B498-43B3-948B-1728B52AA6E4}">
                <adec:decorative xmlns:adec="http://schemas.microsoft.com/office/drawing/2017/decorative" val="1"/>
              </a:ext>
            </a:extLst>
          </p:cNvPr>
          <p:cNvSpPr/>
          <p:nvPr userDrawn="1"/>
        </p:nvSpPr>
        <p:spPr bwMode="auto">
          <a:xfrm>
            <a:off x="6394051" y="1661325"/>
            <a:ext cx="5029200" cy="4337372"/>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Description of process"/>
          <p:cNvSpPr>
            <a:spLocks noGrp="1"/>
          </p:cNvSpPr>
          <p:nvPr>
            <p:ph type="body" sz="quarter" idx="14" hasCustomPrompt="1"/>
          </p:nvPr>
        </p:nvSpPr>
        <p:spPr>
          <a:xfrm>
            <a:off x="6394051" y="1646376"/>
            <a:ext cx="5029200" cy="492443"/>
          </a:xfrm>
          <a:prstGeom prst="rect">
            <a:avLst/>
          </a:prstGeom>
        </p:spPr>
        <p:txBody>
          <a:bodyPr lIns="91440" tIns="91440" rIns="91440" bIns="91440" anchor="ctr"/>
          <a:lstStyle>
            <a:lvl1pPr marL="0" indent="0" algn="l">
              <a:buNone/>
              <a:defRPr sz="2000" b="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descr="image placeholder">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968673" y="2798297"/>
            <a:ext cx="5029200" cy="319557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13" name="Phase # heading"/>
          <p:cNvSpPr>
            <a:spLocks noGrp="1"/>
          </p:cNvSpPr>
          <p:nvPr>
            <p:ph type="body" sz="quarter" idx="26" hasCustomPrompt="1"/>
          </p:nvPr>
        </p:nvSpPr>
        <p:spPr>
          <a:xfrm>
            <a:off x="968673" y="1871251"/>
            <a:ext cx="5029200" cy="492443"/>
          </a:xfrm>
          <a:prstGeom prst="rect">
            <a:avLst/>
          </a:prstGeom>
          <a:solidFill>
            <a:schemeClr val="bg1"/>
          </a:solidFill>
          <a:ln w="38100">
            <a:solidFill>
              <a:srgbClr val="0078D4"/>
            </a:solidFill>
          </a:ln>
        </p:spPr>
        <p:txBody>
          <a:bodyPr lIns="182880" rIns="182880" anchor="ctr"/>
          <a:lstStyle>
            <a:lvl1pPr marL="0" indent="0" algn="l">
              <a:buNone/>
              <a:defRPr sz="3200" b="0">
                <a:solidFill>
                  <a:schemeClr val="tx1"/>
                </a:solidFill>
                <a:latin typeface="+mj-lt"/>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heading</a:t>
            </a:r>
          </a:p>
        </p:txBody>
      </p:sp>
      <p:sp>
        <p:nvSpPr>
          <p:cNvPr id="9" name="Roadmap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681537" y="435507"/>
            <a:ext cx="11024300" cy="553998"/>
          </a:xfrm>
          <a:prstGeom prst="rect">
            <a:avLst/>
          </a:prstGeom>
        </p:spPr>
        <p:txBody>
          <a:bodyPr lIns="0" tIns="0" rIns="0" bIns="0"/>
          <a:lstStyle>
            <a:lvl1pPr>
              <a:defRPr baseline="0"/>
            </a:lvl1pPr>
          </a:lstStyle>
          <a:p>
            <a:r>
              <a:rPr lang="en-US"/>
              <a:t>Roadmap (2)</a:t>
            </a:r>
          </a:p>
        </p:txBody>
      </p:sp>
      <p:sp>
        <p:nvSpPr>
          <p:cNvPr id="14" name="Description of process">
            <a:extLst>
              <a:ext uri="{FF2B5EF4-FFF2-40B4-BE49-F238E27FC236}">
                <a16:creationId xmlns:a16="http://schemas.microsoft.com/office/drawing/2014/main" id="{442A7FDE-AB17-4871-AF12-52DB28192764}"/>
              </a:ext>
            </a:extLst>
          </p:cNvPr>
          <p:cNvSpPr>
            <a:spLocks noGrp="1"/>
          </p:cNvSpPr>
          <p:nvPr>
            <p:ph type="body" sz="quarter" idx="28" hasCustomPrompt="1"/>
          </p:nvPr>
        </p:nvSpPr>
        <p:spPr>
          <a:xfrm>
            <a:off x="6394051" y="2200488"/>
            <a:ext cx="5029200" cy="1046440"/>
          </a:xfrm>
          <a:prstGeom prst="rect">
            <a:avLst/>
          </a:prstGeom>
        </p:spPr>
        <p:txBody>
          <a:bodyPr lIns="91440" tIns="91440" rIns="91440" bIns="91440" anchor="t"/>
          <a:lstStyle>
            <a:lvl1pPr marL="285750" indent="-285750" algn="l">
              <a:buFont typeface="Arial" panose="020B0604020202020204" pitchFamily="34" charset="0"/>
              <a:buChar char="•"/>
              <a:defRPr sz="1400" b="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marL="285750" marR="0" lvl="0" indent="-285750"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a:p>
            <a:pPr marL="285750" marR="0" lvl="0" indent="-285750" algn="l" defTabSz="914400" rtl="0" eaLnBrk="1" fontAlgn="auto" latinLnBrk="0" hangingPunct="1">
              <a:lnSpc>
                <a:spcPct val="100000"/>
              </a:lnSpc>
              <a:spcBef>
                <a:spcPts val="0"/>
              </a:spcBef>
              <a:spcAft>
                <a:spcPts val="0"/>
              </a:spcAft>
              <a:buClrTx/>
              <a:buSzTx/>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620135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Roadmap 3">
    <p:bg>
      <p:bgRef idx="1001">
        <a:schemeClr val="bg1"/>
      </p:bgRef>
    </p:bg>
    <p:spTree>
      <p:nvGrpSpPr>
        <p:cNvPr id="1" name=""/>
        <p:cNvGrpSpPr/>
        <p:nvPr/>
      </p:nvGrpSpPr>
      <p:grpSpPr>
        <a:xfrm>
          <a:off x="0" y="0"/>
          <a:ext cx="0" cy="0"/>
          <a:chOff x="0" y="0"/>
          <a:chExt cx="0" cy="0"/>
        </a:xfrm>
      </p:grpSpPr>
      <p:grpSp>
        <p:nvGrpSpPr>
          <p:cNvPr id="2" name="Timeline arrow, top to bottom">
            <a:extLst>
              <a:ext uri="{FF2B5EF4-FFF2-40B4-BE49-F238E27FC236}">
                <a16:creationId xmlns:a16="http://schemas.microsoft.com/office/drawing/2014/main" id="{F6326FC9-3190-456C-8309-1410DB805CB8}"/>
              </a:ext>
            </a:extLst>
          </p:cNvPr>
          <p:cNvGrpSpPr/>
          <p:nvPr userDrawn="1"/>
        </p:nvGrpSpPr>
        <p:grpSpPr>
          <a:xfrm>
            <a:off x="5219059" y="1443150"/>
            <a:ext cx="365760" cy="4846189"/>
            <a:chOff x="5219059" y="1443150"/>
            <a:chExt cx="365760" cy="4846189"/>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p:cNvCxnSpPr>
            <p:nvPr userDrawn="1"/>
          </p:nvCxnSpPr>
          <p:spPr>
            <a:xfrm flipH="1">
              <a:off x="5401938" y="1443150"/>
              <a:ext cx="1" cy="457289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5203751" y="5908272"/>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3" name="Step 4 background box, blue">
            <a:extLst>
              <a:ext uri="{FF2B5EF4-FFF2-40B4-BE49-F238E27FC236}">
                <a16:creationId xmlns:a16="http://schemas.microsoft.com/office/drawing/2014/main" id="{92203D11-5D02-4124-9396-43AA9BA7EEC7}"/>
              </a:ext>
            </a:extLst>
          </p:cNvPr>
          <p:cNvSpPr/>
          <p:nvPr userDrawn="1"/>
        </p:nvSpPr>
        <p:spPr bwMode="auto">
          <a:xfrm>
            <a:off x="6112758" y="5107085"/>
            <a:ext cx="5486400" cy="908963"/>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 name="Step 4 description (2 lines)"/>
          <p:cNvSpPr>
            <a:spLocks noGrp="1"/>
          </p:cNvSpPr>
          <p:nvPr>
            <p:ph type="body" sz="quarter" idx="46" hasCustomPrompt="1"/>
          </p:nvPr>
        </p:nvSpPr>
        <p:spPr>
          <a:xfrm>
            <a:off x="6112758" y="5479714"/>
            <a:ext cx="5486400" cy="530199"/>
          </a:xfrm>
          <a:prstGeom prst="rect">
            <a:avLst/>
          </a:prstGeom>
        </p:spPr>
        <p:txBody>
          <a:bodyPr lIns="182880" tIns="0" rIns="182880" bIns="4572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4" name="Step 4 heading"/>
          <p:cNvSpPr>
            <a:spLocks noGrp="1"/>
          </p:cNvSpPr>
          <p:nvPr>
            <p:ph type="body" sz="quarter" idx="45" hasCustomPrompt="1"/>
          </p:nvPr>
        </p:nvSpPr>
        <p:spPr>
          <a:xfrm>
            <a:off x="6112758" y="5116538"/>
            <a:ext cx="5486400" cy="363176"/>
          </a:xfrm>
          <a:prstGeom prst="rect">
            <a:avLst/>
          </a:prstGeom>
        </p:spPr>
        <p:txBody>
          <a:bodyPr lIns="182880" tIns="54864" rIns="182880" bIns="18288"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Heading</a:t>
            </a:r>
          </a:p>
        </p:txBody>
      </p:sp>
      <p:sp>
        <p:nvSpPr>
          <p:cNvPr id="9" name="Step 4 icon background box, dark blue" descr="fourth icon box">
            <a:extLst>
              <a:ext uri="{FF2B5EF4-FFF2-40B4-BE49-F238E27FC236}">
                <a16:creationId xmlns:a16="http://schemas.microsoft.com/office/drawing/2014/main" id="{BF967D16-28A4-4710-BB4A-5C4E9DA1E9F8}"/>
              </a:ext>
            </a:extLst>
          </p:cNvPr>
          <p:cNvSpPr/>
          <p:nvPr userDrawn="1"/>
        </p:nvSpPr>
        <p:spPr bwMode="auto">
          <a:xfrm>
            <a:off x="4944738" y="5101648"/>
            <a:ext cx="914400" cy="914400"/>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tep 4 icon placeholder" descr="icon placeholder">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5016176" y="5173720"/>
            <a:ext cx="771525" cy="770256"/>
          </a:xfrm>
          <a:prstGeom prst="rect">
            <a:avLst/>
          </a:prstGeom>
          <a:noFill/>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0" name="Step 3 background box, blue">
            <a:extLst>
              <a:ext uri="{FF2B5EF4-FFF2-40B4-BE49-F238E27FC236}">
                <a16:creationId xmlns:a16="http://schemas.microsoft.com/office/drawing/2014/main" id="{92203D11-5D02-4124-9396-43AA9BA7EEC7}"/>
              </a:ext>
            </a:extLst>
          </p:cNvPr>
          <p:cNvSpPr/>
          <p:nvPr userDrawn="1"/>
        </p:nvSpPr>
        <p:spPr bwMode="auto">
          <a:xfrm>
            <a:off x="6112758" y="3885988"/>
            <a:ext cx="5486400" cy="908963"/>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 name="Step 3 description (2 lines)"/>
          <p:cNvSpPr>
            <a:spLocks noGrp="1"/>
          </p:cNvSpPr>
          <p:nvPr>
            <p:ph type="body" sz="quarter" idx="44" hasCustomPrompt="1"/>
          </p:nvPr>
        </p:nvSpPr>
        <p:spPr>
          <a:xfrm>
            <a:off x="6112758" y="4260504"/>
            <a:ext cx="5486400" cy="529459"/>
          </a:xfrm>
          <a:prstGeom prst="rect">
            <a:avLst/>
          </a:prstGeom>
        </p:spPr>
        <p:txBody>
          <a:bodyPr lIns="182880" tIns="0" rIns="182880" bIns="45720" anchor="ctr"/>
          <a:lstStyle>
            <a:lvl1pPr marL="0" indent="0" algn="l">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1" name="Step 3 heading"/>
          <p:cNvSpPr>
            <a:spLocks noGrp="1"/>
          </p:cNvSpPr>
          <p:nvPr>
            <p:ph type="body" sz="quarter" idx="43" hasCustomPrompt="1"/>
          </p:nvPr>
        </p:nvSpPr>
        <p:spPr>
          <a:xfrm>
            <a:off x="6112758" y="3884101"/>
            <a:ext cx="5486400" cy="363176"/>
          </a:xfrm>
          <a:prstGeom prst="rect">
            <a:avLst/>
          </a:prstGeom>
        </p:spPr>
        <p:txBody>
          <a:bodyPr lIns="182880" tIns="54864" rIns="182880" bIns="18288"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Heading</a:t>
            </a:r>
          </a:p>
        </p:txBody>
      </p:sp>
      <p:sp>
        <p:nvSpPr>
          <p:cNvPr id="8" name="Step 3 icon background box, dark blue" descr="third icon box">
            <a:extLst>
              <a:ext uri="{FF2B5EF4-FFF2-40B4-BE49-F238E27FC236}">
                <a16:creationId xmlns:a16="http://schemas.microsoft.com/office/drawing/2014/main" id="{5D59CC9C-43F6-4856-92A9-6239E9D93385}"/>
              </a:ext>
            </a:extLst>
          </p:cNvPr>
          <p:cNvSpPr/>
          <p:nvPr userDrawn="1"/>
        </p:nvSpPr>
        <p:spPr bwMode="auto">
          <a:xfrm>
            <a:off x="4944738" y="3882148"/>
            <a:ext cx="914400" cy="914400"/>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Step 3 icon placeholder" descr="icon placeholder">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5016176" y="3954220"/>
            <a:ext cx="771525" cy="77025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7" name="Step 2 background box, blue">
            <a:extLst>
              <a:ext uri="{FF2B5EF4-FFF2-40B4-BE49-F238E27FC236}">
                <a16:creationId xmlns:a16="http://schemas.microsoft.com/office/drawing/2014/main" id="{92203D11-5D02-4124-9396-43AA9BA7EEC7}"/>
              </a:ext>
            </a:extLst>
          </p:cNvPr>
          <p:cNvSpPr/>
          <p:nvPr userDrawn="1"/>
        </p:nvSpPr>
        <p:spPr bwMode="auto">
          <a:xfrm>
            <a:off x="6112758" y="2663129"/>
            <a:ext cx="5486400" cy="908963"/>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 name="Step 2 description (2 lines)"/>
          <p:cNvSpPr>
            <a:spLocks noGrp="1"/>
          </p:cNvSpPr>
          <p:nvPr>
            <p:ph type="body" sz="quarter" idx="42" hasCustomPrompt="1"/>
          </p:nvPr>
        </p:nvSpPr>
        <p:spPr>
          <a:xfrm>
            <a:off x="6112758" y="3026305"/>
            <a:ext cx="5486400" cy="543340"/>
          </a:xfrm>
          <a:prstGeom prst="rect">
            <a:avLst/>
          </a:prstGeom>
        </p:spPr>
        <p:txBody>
          <a:bodyPr lIns="182880" tIns="0" rIns="182880" bIns="45720" anchor="ctr"/>
          <a:lstStyle>
            <a:lvl1pPr marL="0" indent="0" algn="l">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8" name="Step 2 heading"/>
          <p:cNvSpPr>
            <a:spLocks noGrp="1"/>
          </p:cNvSpPr>
          <p:nvPr>
            <p:ph type="body" sz="quarter" idx="41" hasCustomPrompt="1"/>
          </p:nvPr>
        </p:nvSpPr>
        <p:spPr>
          <a:xfrm>
            <a:off x="6089480" y="2645850"/>
            <a:ext cx="5486400" cy="363176"/>
          </a:xfrm>
          <a:prstGeom prst="rect">
            <a:avLst/>
          </a:prstGeom>
        </p:spPr>
        <p:txBody>
          <a:bodyPr lIns="182880" tIns="54864" rIns="182880" bIns="18288" anchor="ctr"/>
          <a:lstStyle>
            <a:lvl1pPr marL="0" indent="0" algn="l">
              <a:spcBef>
                <a:spcPts val="0"/>
              </a:spcBef>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7" name="Step 2 icon background box, dark blue" descr="Tools icon">
            <a:extLst>
              <a:ext uri="{FF2B5EF4-FFF2-40B4-BE49-F238E27FC236}">
                <a16:creationId xmlns:a16="http://schemas.microsoft.com/office/drawing/2014/main" id="{C43EE7EC-5E95-4423-B028-50688D7C505E}"/>
              </a:ext>
            </a:extLst>
          </p:cNvPr>
          <p:cNvSpPr/>
          <p:nvPr userDrawn="1"/>
        </p:nvSpPr>
        <p:spPr bwMode="auto">
          <a:xfrm>
            <a:off x="4939729" y="2680198"/>
            <a:ext cx="914400" cy="914400"/>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Step 2 icon placeholder" descr="icon placeholder">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5011167" y="2734721"/>
            <a:ext cx="771525" cy="770256"/>
          </a:xfrm>
          <a:prstGeom prst="rect">
            <a:avLst/>
          </a:prstGeom>
          <a:solidFill>
            <a:srgbClr val="9B9B9B"/>
          </a:solidFill>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1" name="Step 1 background box, blue">
            <a:extLst>
              <a:ext uri="{FF2B5EF4-FFF2-40B4-BE49-F238E27FC236}">
                <a16:creationId xmlns:a16="http://schemas.microsoft.com/office/drawing/2014/main" id="{92203D11-5D02-4124-9396-43AA9BA7EEC7}"/>
              </a:ext>
            </a:extLst>
          </p:cNvPr>
          <p:cNvSpPr/>
          <p:nvPr userDrawn="1"/>
        </p:nvSpPr>
        <p:spPr bwMode="auto">
          <a:xfrm>
            <a:off x="6112758" y="1422364"/>
            <a:ext cx="5486400" cy="908963"/>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3" name="Step 1 description (2 lines)"/>
          <p:cNvSpPr>
            <a:spLocks noGrp="1"/>
          </p:cNvSpPr>
          <p:nvPr>
            <p:ph type="body" sz="quarter" idx="52" hasCustomPrompt="1"/>
          </p:nvPr>
        </p:nvSpPr>
        <p:spPr>
          <a:xfrm>
            <a:off x="6112758" y="1794993"/>
            <a:ext cx="5486400" cy="530199"/>
          </a:xfrm>
          <a:prstGeom prst="rect">
            <a:avLst/>
          </a:prstGeom>
        </p:spPr>
        <p:txBody>
          <a:bodyPr lIns="182880" tIns="0" rIns="182880" bIns="4572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62" name="Step 1 heading"/>
          <p:cNvSpPr>
            <a:spLocks noGrp="1"/>
          </p:cNvSpPr>
          <p:nvPr>
            <p:ph type="body" sz="quarter" idx="51" hasCustomPrompt="1"/>
          </p:nvPr>
        </p:nvSpPr>
        <p:spPr>
          <a:xfrm>
            <a:off x="6096000" y="1454518"/>
            <a:ext cx="5486400" cy="363176"/>
          </a:xfrm>
          <a:prstGeom prst="rect">
            <a:avLst/>
          </a:prstGeom>
        </p:spPr>
        <p:txBody>
          <a:bodyPr lIns="182880" tIns="54864" rIns="182880" bIns="18288" anchor="ctr"/>
          <a:lstStyle>
            <a:lvl1pPr marL="0" indent="0" algn="l">
              <a:spcBef>
                <a:spcPts val="0"/>
              </a:spcBef>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4" name="Step 1 icon background box, dark blue" descr="People icon">
            <a:extLst>
              <a:ext uri="{FF2B5EF4-FFF2-40B4-BE49-F238E27FC236}">
                <a16:creationId xmlns:a16="http://schemas.microsoft.com/office/drawing/2014/main" id="{91C79CF3-B91E-4FD0-92DE-622874F5BFC6}"/>
              </a:ext>
            </a:extLst>
          </p:cNvPr>
          <p:cNvSpPr/>
          <p:nvPr userDrawn="1"/>
        </p:nvSpPr>
        <p:spPr bwMode="auto">
          <a:xfrm>
            <a:off x="4944738" y="1431817"/>
            <a:ext cx="914400" cy="914400"/>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Step 1 icon placeholder" descr="icon placeholder">
            <a:extLst>
              <a:ext uri="{FF2B5EF4-FFF2-40B4-BE49-F238E27FC236}">
                <a16:creationId xmlns:a16="http://schemas.microsoft.com/office/drawing/2014/main" id="{4349486F-439C-46A4-A8BE-2C4E2A929F67}"/>
              </a:ext>
            </a:extLst>
          </p:cNvPr>
          <p:cNvSpPr>
            <a:spLocks noGrp="1"/>
          </p:cNvSpPr>
          <p:nvPr>
            <p:ph type="pic" sz="quarter" idx="47" hasCustomPrompt="1"/>
          </p:nvPr>
        </p:nvSpPr>
        <p:spPr>
          <a:xfrm>
            <a:off x="5016176" y="1502522"/>
            <a:ext cx="771525" cy="77025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Description">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99596" y="1443150"/>
            <a:ext cx="4114800" cy="4571344"/>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0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Lorem ipsum dolor sit </a:t>
            </a:r>
            <a:r>
              <a:rPr kumimoji="0" lang="en-US" sz="2000" b="0" i="0" u="none" strike="noStrike" kern="1200" cap="none" spc="0" normalizeH="0" baseline="0" noProof="0" err="1">
                <a:ln>
                  <a:noFill/>
                </a:ln>
                <a:solidFill>
                  <a:srgbClr val="1A1A1A"/>
                </a:solidFill>
                <a:effectLst/>
                <a:uLnTx/>
                <a:uFillTx/>
                <a:ea typeface="+mn-ea"/>
                <a:cs typeface="+mn-cs"/>
              </a:rPr>
              <a:t>amet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consectetur</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adipiscing</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elit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Etiam</a:t>
            </a:r>
            <a:r>
              <a:rPr kumimoji="0" lang="en-US" sz="2000" b="0" i="0" u="none" strike="noStrike" kern="1200" cap="none" spc="0" normalizeH="0" baseline="0" noProof="0">
                <a:ln>
                  <a:noFill/>
                </a:ln>
                <a:solidFill>
                  <a:srgbClr val="1A1A1A"/>
                </a:solidFill>
                <a:effectLst/>
                <a:uLnTx/>
                <a:uFillTx/>
                <a:ea typeface="+mn-ea"/>
                <a:cs typeface="+mn-cs"/>
              </a:rPr>
              <a:t> lacinia </a:t>
            </a:r>
            <a:r>
              <a:rPr kumimoji="0" lang="en-US" sz="2000" b="0" i="0" u="none" strike="noStrike" kern="1200" cap="none" spc="0" normalizeH="0" baseline="0" noProof="0" err="1">
                <a:ln>
                  <a:noFill/>
                </a:ln>
                <a:solidFill>
                  <a:srgbClr val="1A1A1A"/>
                </a:solidFill>
                <a:effectLst/>
                <a:uLnTx/>
                <a:uFillTx/>
                <a:ea typeface="+mn-ea"/>
                <a:cs typeface="+mn-cs"/>
              </a:rPr>
              <a:t>eros</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purus</a:t>
            </a:r>
            <a:r>
              <a:rPr kumimoji="0" lang="en-US" sz="2000" b="0" i="0" u="none" strike="noStrike" kern="1200" cap="none" spc="0" normalizeH="0" baseline="0" noProof="0">
                <a:ln>
                  <a:noFill/>
                </a:ln>
                <a:solidFill>
                  <a:srgbClr val="1A1A1A"/>
                </a:solidFill>
                <a:effectLst/>
                <a:uLnTx/>
                <a:uFillTx/>
                <a:ea typeface="+mn-ea"/>
                <a:cs typeface="+mn-cs"/>
              </a:rPr>
              <a:t>, et </a:t>
            </a:r>
            <a:r>
              <a:rPr kumimoji="0" lang="en-US" sz="2000" b="0" i="0" u="none" strike="noStrike" kern="1200" cap="none" spc="0" normalizeH="0" baseline="0" noProof="0" err="1">
                <a:ln>
                  <a:noFill/>
                </a:ln>
                <a:solidFill>
                  <a:srgbClr val="1A1A1A"/>
                </a:solidFill>
                <a:effectLst/>
                <a:uLnTx/>
                <a:uFillTx/>
                <a:ea typeface="+mn-ea"/>
                <a:cs typeface="+mn-cs"/>
              </a:rPr>
              <a:t>suscipit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justo</a:t>
            </a:r>
            <a:r>
              <a:rPr kumimoji="0" lang="en-US" sz="2000" b="0" i="0" u="none" strike="noStrike" kern="1200" cap="none" spc="0" normalizeH="0" baseline="0" noProof="0">
                <a:ln>
                  <a:noFill/>
                </a:ln>
                <a:solidFill>
                  <a:srgbClr val="1A1A1A"/>
                </a:solidFill>
                <a:effectLst/>
                <a:uLnTx/>
                <a:uFillTx/>
                <a:ea typeface="+mn-ea"/>
                <a:cs typeface="+mn-cs"/>
              </a:rPr>
              <a:t> convallis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a:defRPr/>
            </a:pPr>
            <a:r>
              <a:rPr lang="en-US" sz="2000">
                <a:solidFill>
                  <a:srgbClr val="1A1A1A"/>
                </a:solidFill>
              </a:rPr>
              <a:t>Lorem ipsum dolor sit </a:t>
            </a:r>
            <a:r>
              <a:rPr lang="en-US" sz="2000" err="1">
                <a:solidFill>
                  <a:srgbClr val="1A1A1A"/>
                </a:solidFill>
              </a:rPr>
              <a:t>amet</a:t>
            </a:r>
            <a:r>
              <a:rPr lang="en-US" sz="2000">
                <a:solidFill>
                  <a:srgbClr val="1A1A1A"/>
                </a:solidFill>
              </a:rPr>
              <a:t>, </a:t>
            </a:r>
            <a:r>
              <a:rPr lang="en-US" sz="2000" err="1">
                <a:solidFill>
                  <a:srgbClr val="1A1A1A"/>
                </a:solidFill>
              </a:rPr>
              <a:t>consectetur</a:t>
            </a:r>
            <a:r>
              <a:rPr lang="en-US" sz="2000">
                <a:solidFill>
                  <a:srgbClr val="1A1A1A"/>
                </a:solidFill>
              </a:rPr>
              <a:t> </a:t>
            </a:r>
            <a:r>
              <a:rPr lang="en-US" sz="2000" err="1">
                <a:solidFill>
                  <a:srgbClr val="1A1A1A"/>
                </a:solidFill>
              </a:rPr>
              <a:t>adipiscing</a:t>
            </a:r>
            <a:r>
              <a:rPr lang="en-US" sz="2000">
                <a:solidFill>
                  <a:srgbClr val="1A1A1A"/>
                </a:solidFill>
              </a:rPr>
              <a:t> </a:t>
            </a:r>
            <a:r>
              <a:rPr lang="en-US" sz="2000" err="1">
                <a:solidFill>
                  <a:srgbClr val="1A1A1A"/>
                </a:solidFill>
              </a:rPr>
              <a:t>elit</a:t>
            </a:r>
            <a:r>
              <a:rPr lang="en-US" sz="2000">
                <a:solidFill>
                  <a:srgbClr val="1A1A1A"/>
                </a:solidFill>
              </a:rPr>
              <a:t>. </a:t>
            </a:r>
            <a:r>
              <a:rPr lang="en-US" sz="2000" err="1">
                <a:solidFill>
                  <a:srgbClr val="1A1A1A"/>
                </a:solidFill>
              </a:rPr>
              <a:t>Etiam</a:t>
            </a:r>
            <a:r>
              <a:rPr lang="en-US" sz="2000">
                <a:solidFill>
                  <a:srgbClr val="1A1A1A"/>
                </a:solidFill>
              </a:rPr>
              <a:t> lacinia </a:t>
            </a:r>
            <a:r>
              <a:rPr lang="en-US" sz="2000" err="1">
                <a:solidFill>
                  <a:srgbClr val="1A1A1A"/>
                </a:solidFill>
              </a:rPr>
              <a:t>eros</a:t>
            </a:r>
            <a:r>
              <a:rPr lang="en-US" sz="2000">
                <a:solidFill>
                  <a:srgbClr val="1A1A1A"/>
                </a:solidFill>
              </a:rPr>
              <a:t> </a:t>
            </a:r>
            <a:r>
              <a:rPr lang="en-US" sz="2000" err="1">
                <a:solidFill>
                  <a:srgbClr val="1A1A1A"/>
                </a:solidFill>
              </a:rPr>
              <a:t>purus</a:t>
            </a:r>
            <a:r>
              <a:rPr lang="en-US" sz="2000">
                <a:solidFill>
                  <a:srgbClr val="1A1A1A"/>
                </a:solidFill>
              </a:rPr>
              <a:t>, et </a:t>
            </a:r>
            <a:r>
              <a:rPr lang="en-US" sz="2000" err="1">
                <a:solidFill>
                  <a:srgbClr val="1A1A1A"/>
                </a:solidFill>
              </a:rPr>
              <a:t>suscipit</a:t>
            </a:r>
            <a:r>
              <a:rPr lang="en-US" sz="2000">
                <a:solidFill>
                  <a:srgbClr val="1A1A1A"/>
                </a:solidFill>
              </a:rPr>
              <a:t> </a:t>
            </a:r>
            <a:r>
              <a:rPr lang="en-US" sz="2000" err="1">
                <a:solidFill>
                  <a:srgbClr val="1A1A1A"/>
                </a:solidFill>
              </a:rPr>
              <a:t>justo</a:t>
            </a:r>
            <a:r>
              <a:rPr lang="en-US" sz="2000">
                <a:solidFill>
                  <a:srgbClr val="1A1A1A"/>
                </a:solidFill>
              </a:rPr>
              <a:t> convallis id</a:t>
            </a:r>
          </a:p>
        </p:txBody>
      </p:sp>
      <p:sp>
        <p:nvSpPr>
          <p:cNvPr id="26" name="Roadmap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Roadmap (3) (4 rows)</a:t>
            </a:r>
          </a:p>
        </p:txBody>
      </p:sp>
      <p:sp>
        <p:nvSpPr>
          <p:cNvPr id="28" name="Freeform: Shape 27">
            <a:extLst>
              <a:ext uri="{FF2B5EF4-FFF2-40B4-BE49-F238E27FC236}">
                <a16:creationId xmlns:a16="http://schemas.microsoft.com/office/drawing/2014/main" id="{5333CB19-E95C-494A-833F-221307A87A58}"/>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9598166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bg>
      <p:bgPr>
        <a:solidFill>
          <a:schemeClr val="bg1"/>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90195" y="1438275"/>
            <a:ext cx="2514600" cy="615553"/>
          </a:xfrm>
        </p:spPr>
        <p:txBody>
          <a:bodyPr anchor="t"/>
          <a:lstStyle>
            <a:lvl1pPr marL="0" indent="0">
              <a:spcBef>
                <a:spcPts val="0"/>
              </a:spcBef>
              <a:buNone/>
              <a:defRPr sz="2000">
                <a:solidFill>
                  <a:schemeClr val="tx1"/>
                </a:solidFill>
                <a:latin typeface="+mj-lt"/>
              </a:defRPr>
            </a:lvl1pPr>
          </a:lstStyle>
          <a:p>
            <a:pPr lvl="0"/>
            <a:r>
              <a:rPr lang="en-US"/>
              <a:t>Heading</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90195" y="3274640"/>
            <a:ext cx="2514600"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Shape 11">
            <a:extLst>
              <a:ext uri="{FF2B5EF4-FFF2-40B4-BE49-F238E27FC236}">
                <a16:creationId xmlns:a16="http://schemas.microsoft.com/office/drawing/2014/main" id="{CFF548A1-8A7A-4AA3-8C23-66218ADDF76A}"/>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13" name="Column 4 background box, dark grey">
            <a:extLst>
              <a:ext uri="{FF2B5EF4-FFF2-40B4-BE49-F238E27FC236}">
                <a16:creationId xmlns:a16="http://schemas.microsoft.com/office/drawing/2014/main" id="{697170B1-3149-446E-8AE1-C56EF9CDC8A9}"/>
              </a:ext>
              <a:ext uri="{C183D7F6-B498-43B3-948B-1728B52AA6E4}">
                <adec:decorative xmlns:adec="http://schemas.microsoft.com/office/drawing/2017/decorative" val="1"/>
              </a:ext>
            </a:extLst>
          </p:cNvPr>
          <p:cNvSpPr txBox="1">
            <a:spLocks/>
          </p:cNvSpPr>
          <p:nvPr userDrawn="1"/>
        </p:nvSpPr>
        <p:spPr>
          <a:xfrm>
            <a:off x="8997023" y="2200394"/>
            <a:ext cx="2514600" cy="914400"/>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14" name="Column 3 background box, dark grey">
            <a:extLst>
              <a:ext uri="{FF2B5EF4-FFF2-40B4-BE49-F238E27FC236}">
                <a16:creationId xmlns:a16="http://schemas.microsoft.com/office/drawing/2014/main" id="{CC9E9647-7C0B-4F45-9873-1A29EADE8A68}"/>
              </a:ext>
              <a:ext uri="{C183D7F6-B498-43B3-948B-1728B52AA6E4}">
                <adec:decorative xmlns:adec="http://schemas.microsoft.com/office/drawing/2017/decorative" val="1"/>
              </a:ext>
            </a:extLst>
          </p:cNvPr>
          <p:cNvSpPr txBox="1">
            <a:spLocks/>
          </p:cNvSpPr>
          <p:nvPr userDrawn="1"/>
        </p:nvSpPr>
        <p:spPr>
          <a:xfrm>
            <a:off x="6156171" y="2200394"/>
            <a:ext cx="2514600" cy="914400"/>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15" name="Column 2 background box, dark grey">
            <a:extLst>
              <a:ext uri="{FF2B5EF4-FFF2-40B4-BE49-F238E27FC236}">
                <a16:creationId xmlns:a16="http://schemas.microsoft.com/office/drawing/2014/main" id="{7B070BFB-2B59-4C85-8C65-656BBDDF66C5}"/>
              </a:ext>
              <a:ext uri="{C183D7F6-B498-43B3-948B-1728B52AA6E4}">
                <adec:decorative xmlns:adec="http://schemas.microsoft.com/office/drawing/2017/decorative" val="1"/>
              </a:ext>
            </a:extLst>
          </p:cNvPr>
          <p:cNvSpPr txBox="1">
            <a:spLocks/>
          </p:cNvSpPr>
          <p:nvPr userDrawn="1"/>
        </p:nvSpPr>
        <p:spPr>
          <a:xfrm>
            <a:off x="3313826" y="2200394"/>
            <a:ext cx="2514600" cy="914400"/>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16" name="Column 1 background box, dark grey">
            <a:extLst>
              <a:ext uri="{FF2B5EF4-FFF2-40B4-BE49-F238E27FC236}">
                <a16:creationId xmlns:a16="http://schemas.microsoft.com/office/drawing/2014/main" id="{CE4067E4-7D0D-4F21-A4F3-255A8A6DA755}"/>
              </a:ext>
              <a:ext uri="{C183D7F6-B498-43B3-948B-1728B52AA6E4}">
                <adec:decorative xmlns:adec="http://schemas.microsoft.com/office/drawing/2017/decorative" val="1"/>
              </a:ext>
            </a:extLst>
          </p:cNvPr>
          <p:cNvSpPr txBox="1">
            <a:spLocks/>
          </p:cNvSpPr>
          <p:nvPr userDrawn="1"/>
        </p:nvSpPr>
        <p:spPr>
          <a:xfrm>
            <a:off x="490195" y="2200394"/>
            <a:ext cx="2514600" cy="914400"/>
          </a:xfrm>
          <a:prstGeom prst="rect">
            <a:avLst/>
          </a:prstGeom>
          <a:solidFill>
            <a:srgbClr val="737373"/>
          </a:solidFill>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17" name="Column 1 bullet subhead">
            <a:extLst>
              <a:ext uri="{FF2B5EF4-FFF2-40B4-BE49-F238E27FC236}">
                <a16:creationId xmlns:a16="http://schemas.microsoft.com/office/drawing/2014/main" id="{6766C09E-D6A3-4558-8376-990C2DB66437}"/>
              </a:ext>
            </a:extLst>
          </p:cNvPr>
          <p:cNvSpPr>
            <a:spLocks noGrp="1"/>
          </p:cNvSpPr>
          <p:nvPr>
            <p:ph type="body" sz="quarter" idx="22" hasCustomPrompt="1"/>
          </p:nvPr>
        </p:nvSpPr>
        <p:spPr>
          <a:xfrm>
            <a:off x="1405418" y="2200394"/>
            <a:ext cx="1599377" cy="900306"/>
          </a:xfrm>
          <a:prstGeom prst="rect">
            <a:avLst/>
          </a:prstGeom>
        </p:spPr>
        <p:txBody>
          <a:bodyPr lIns="91440" tIns="91440" rIns="91440" bIns="91440" anchor="ctr" anchorCtr="0">
            <a:noAutofit/>
          </a:bodyPr>
          <a:lstStyle>
            <a:lvl1pPr marL="182880" indent="-182880"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18" name="Column 1 icon placeholder" descr="icon placeholder">
            <a:extLst>
              <a:ext uri="{FF2B5EF4-FFF2-40B4-BE49-F238E27FC236}">
                <a16:creationId xmlns:a16="http://schemas.microsoft.com/office/drawing/2014/main" id="{64331BE0-070B-40AE-B35A-21A08D69DD58}"/>
              </a:ext>
            </a:extLst>
          </p:cNvPr>
          <p:cNvSpPr>
            <a:spLocks noGrp="1"/>
          </p:cNvSpPr>
          <p:nvPr>
            <p:ph type="pic" sz="quarter" idx="39" hasCustomPrompt="1"/>
          </p:nvPr>
        </p:nvSpPr>
        <p:spPr>
          <a:xfrm>
            <a:off x="623853" y="2357653"/>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Column 1 bullet subhead">
            <a:extLst>
              <a:ext uri="{FF2B5EF4-FFF2-40B4-BE49-F238E27FC236}">
                <a16:creationId xmlns:a16="http://schemas.microsoft.com/office/drawing/2014/main" id="{96A7D826-C31E-4ED5-B671-E4B86EE769C8}"/>
              </a:ext>
            </a:extLst>
          </p:cNvPr>
          <p:cNvSpPr>
            <a:spLocks noGrp="1"/>
          </p:cNvSpPr>
          <p:nvPr>
            <p:ph type="body" sz="quarter" idx="40" hasCustomPrompt="1"/>
          </p:nvPr>
        </p:nvSpPr>
        <p:spPr>
          <a:xfrm>
            <a:off x="4229049" y="2219948"/>
            <a:ext cx="1599377" cy="900306"/>
          </a:xfrm>
          <a:prstGeom prst="rect">
            <a:avLst/>
          </a:prstGeom>
        </p:spPr>
        <p:txBody>
          <a:bodyPr lIns="91440" tIns="91440" rIns="91440" bIns="91440" anchor="ctr" anchorCtr="0">
            <a:noAutofit/>
          </a:bodyPr>
          <a:lstStyle>
            <a:lvl1pPr marL="182880" indent="-182880"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20" name="Column 1 icon placeholder" descr="icon placeholder">
            <a:extLst>
              <a:ext uri="{FF2B5EF4-FFF2-40B4-BE49-F238E27FC236}">
                <a16:creationId xmlns:a16="http://schemas.microsoft.com/office/drawing/2014/main" id="{DCF01B2C-A875-443B-B4FC-CED89018389C}"/>
              </a:ext>
            </a:extLst>
          </p:cNvPr>
          <p:cNvSpPr>
            <a:spLocks noGrp="1"/>
          </p:cNvSpPr>
          <p:nvPr>
            <p:ph type="pic" sz="quarter" idx="41" hasCustomPrompt="1"/>
          </p:nvPr>
        </p:nvSpPr>
        <p:spPr>
          <a:xfrm>
            <a:off x="3447484" y="2377207"/>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Column 1 bullet subhead">
            <a:extLst>
              <a:ext uri="{FF2B5EF4-FFF2-40B4-BE49-F238E27FC236}">
                <a16:creationId xmlns:a16="http://schemas.microsoft.com/office/drawing/2014/main" id="{E181F422-F279-4053-BBDC-5C78AE77D115}"/>
              </a:ext>
            </a:extLst>
          </p:cNvPr>
          <p:cNvSpPr>
            <a:spLocks noGrp="1"/>
          </p:cNvSpPr>
          <p:nvPr>
            <p:ph type="body" sz="quarter" idx="42" hasCustomPrompt="1"/>
          </p:nvPr>
        </p:nvSpPr>
        <p:spPr>
          <a:xfrm>
            <a:off x="7049004" y="2204632"/>
            <a:ext cx="1599377" cy="900306"/>
          </a:xfrm>
          <a:prstGeom prst="rect">
            <a:avLst/>
          </a:prstGeom>
        </p:spPr>
        <p:txBody>
          <a:bodyPr lIns="91440" tIns="91440" rIns="91440" bIns="91440" anchor="ctr" anchorCtr="0">
            <a:noAutofit/>
          </a:bodyPr>
          <a:lstStyle>
            <a:lvl1pPr marL="182880" indent="-182880"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30" name="Column 1 icon placeholder" descr="icon placeholder">
            <a:extLst>
              <a:ext uri="{FF2B5EF4-FFF2-40B4-BE49-F238E27FC236}">
                <a16:creationId xmlns:a16="http://schemas.microsoft.com/office/drawing/2014/main" id="{BB142C82-3ACB-4CB9-B919-2B5A3CF8468A}"/>
              </a:ext>
            </a:extLst>
          </p:cNvPr>
          <p:cNvSpPr>
            <a:spLocks noGrp="1"/>
          </p:cNvSpPr>
          <p:nvPr>
            <p:ph type="pic" sz="quarter" idx="43" hasCustomPrompt="1"/>
          </p:nvPr>
        </p:nvSpPr>
        <p:spPr>
          <a:xfrm>
            <a:off x="6267439" y="2361891"/>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Column 1 bullet subhead">
            <a:extLst>
              <a:ext uri="{FF2B5EF4-FFF2-40B4-BE49-F238E27FC236}">
                <a16:creationId xmlns:a16="http://schemas.microsoft.com/office/drawing/2014/main" id="{581C423A-B4EA-4B83-AABA-77CAD8FBEA29}"/>
              </a:ext>
            </a:extLst>
          </p:cNvPr>
          <p:cNvSpPr>
            <a:spLocks noGrp="1"/>
          </p:cNvSpPr>
          <p:nvPr>
            <p:ph type="body" sz="quarter" idx="44" hasCustomPrompt="1"/>
          </p:nvPr>
        </p:nvSpPr>
        <p:spPr>
          <a:xfrm>
            <a:off x="9895592" y="2204632"/>
            <a:ext cx="1599377" cy="900306"/>
          </a:xfrm>
          <a:prstGeom prst="rect">
            <a:avLst/>
          </a:prstGeom>
        </p:spPr>
        <p:txBody>
          <a:bodyPr lIns="91440" tIns="91440" rIns="91440" bIns="91440" anchor="ctr" anchorCtr="0">
            <a:noAutofit/>
          </a:bodyPr>
          <a:lstStyle>
            <a:lvl1pPr marL="182880" indent="-182880"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32" name="Column 1 icon placeholder" descr="icon placeholder">
            <a:extLst>
              <a:ext uri="{FF2B5EF4-FFF2-40B4-BE49-F238E27FC236}">
                <a16:creationId xmlns:a16="http://schemas.microsoft.com/office/drawing/2014/main" id="{D005F296-7FD7-4D51-BBDC-36AE6F8DECE0}"/>
              </a:ext>
            </a:extLst>
          </p:cNvPr>
          <p:cNvSpPr>
            <a:spLocks noGrp="1"/>
          </p:cNvSpPr>
          <p:nvPr>
            <p:ph type="pic" sz="quarter" idx="45" hasCustomPrompt="1"/>
          </p:nvPr>
        </p:nvSpPr>
        <p:spPr>
          <a:xfrm>
            <a:off x="9114027" y="2361891"/>
            <a:ext cx="666750" cy="585788"/>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Roadmap 4 slide title">
            <a:extLst>
              <a:ext uri="{FF2B5EF4-FFF2-40B4-BE49-F238E27FC236}">
                <a16:creationId xmlns:a16="http://schemas.microsoft.com/office/drawing/2014/main" id="{E1B8E3BF-6E93-45A7-9CED-BB440A4CB9B7}"/>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Roadmap (4) (4 columns)</a:t>
            </a:r>
          </a:p>
        </p:txBody>
      </p:sp>
      <p:sp>
        <p:nvSpPr>
          <p:cNvPr id="34" name="Text Placeholder 11">
            <a:extLst>
              <a:ext uri="{FF2B5EF4-FFF2-40B4-BE49-F238E27FC236}">
                <a16:creationId xmlns:a16="http://schemas.microsoft.com/office/drawing/2014/main" id="{84620ACD-488C-4050-885C-A16DE9645506}"/>
              </a:ext>
            </a:extLst>
          </p:cNvPr>
          <p:cNvSpPr>
            <a:spLocks noGrp="1"/>
          </p:cNvSpPr>
          <p:nvPr>
            <p:ph type="body" sz="quarter" idx="46" hasCustomPrompt="1"/>
          </p:nvPr>
        </p:nvSpPr>
        <p:spPr>
          <a:xfrm>
            <a:off x="3313826" y="1431635"/>
            <a:ext cx="2514600" cy="615553"/>
          </a:xfrm>
        </p:spPr>
        <p:txBody>
          <a:bodyPr anchor="t"/>
          <a:lstStyle>
            <a:lvl1pPr marL="0" indent="0">
              <a:spcBef>
                <a:spcPts val="0"/>
              </a:spcBef>
              <a:buNone/>
              <a:defRPr sz="2000">
                <a:solidFill>
                  <a:schemeClr val="tx1"/>
                </a:solidFill>
                <a:latin typeface="+mj-lt"/>
              </a:defRPr>
            </a:lvl1pPr>
          </a:lstStyle>
          <a:p>
            <a:pPr lvl="0"/>
            <a:r>
              <a:rPr lang="en-US"/>
              <a:t>Heading</a:t>
            </a:r>
          </a:p>
        </p:txBody>
      </p:sp>
      <p:sp>
        <p:nvSpPr>
          <p:cNvPr id="35" name="Text Placeholder 11">
            <a:extLst>
              <a:ext uri="{FF2B5EF4-FFF2-40B4-BE49-F238E27FC236}">
                <a16:creationId xmlns:a16="http://schemas.microsoft.com/office/drawing/2014/main" id="{29E48272-1E61-469F-99FE-5C8F04ADC9CF}"/>
              </a:ext>
            </a:extLst>
          </p:cNvPr>
          <p:cNvSpPr>
            <a:spLocks noGrp="1"/>
          </p:cNvSpPr>
          <p:nvPr>
            <p:ph type="body" sz="quarter" idx="47" hasCustomPrompt="1"/>
          </p:nvPr>
        </p:nvSpPr>
        <p:spPr>
          <a:xfrm>
            <a:off x="6094476" y="1417726"/>
            <a:ext cx="2514600" cy="615553"/>
          </a:xfrm>
        </p:spPr>
        <p:txBody>
          <a:bodyPr anchor="t"/>
          <a:lstStyle>
            <a:lvl1pPr marL="0" indent="0">
              <a:spcBef>
                <a:spcPts val="0"/>
              </a:spcBef>
              <a:buNone/>
              <a:defRPr sz="2000">
                <a:solidFill>
                  <a:schemeClr val="tx1"/>
                </a:solidFill>
                <a:latin typeface="+mj-lt"/>
              </a:defRPr>
            </a:lvl1pPr>
          </a:lstStyle>
          <a:p>
            <a:pPr lvl="0"/>
            <a:r>
              <a:rPr lang="en-US"/>
              <a:t>Heading</a:t>
            </a:r>
          </a:p>
        </p:txBody>
      </p:sp>
      <p:sp>
        <p:nvSpPr>
          <p:cNvPr id="36" name="Text Placeholder 11">
            <a:extLst>
              <a:ext uri="{FF2B5EF4-FFF2-40B4-BE49-F238E27FC236}">
                <a16:creationId xmlns:a16="http://schemas.microsoft.com/office/drawing/2014/main" id="{5ED735DC-7E69-4100-BE68-5C5A9A3CCCEA}"/>
              </a:ext>
            </a:extLst>
          </p:cNvPr>
          <p:cNvSpPr>
            <a:spLocks noGrp="1"/>
          </p:cNvSpPr>
          <p:nvPr>
            <p:ph type="body" sz="quarter" idx="48" hasCustomPrompt="1"/>
          </p:nvPr>
        </p:nvSpPr>
        <p:spPr>
          <a:xfrm>
            <a:off x="8980369" y="1434771"/>
            <a:ext cx="2514600" cy="615553"/>
          </a:xfrm>
        </p:spPr>
        <p:txBody>
          <a:bodyPr anchor="t"/>
          <a:lstStyle>
            <a:lvl1pPr marL="0" indent="0">
              <a:spcBef>
                <a:spcPts val="0"/>
              </a:spcBef>
              <a:buNone/>
              <a:defRPr sz="2000">
                <a:solidFill>
                  <a:schemeClr val="tx1"/>
                </a:solidFill>
                <a:latin typeface="+mj-lt"/>
              </a:defRPr>
            </a:lvl1pPr>
          </a:lstStyle>
          <a:p>
            <a:pPr lvl="0"/>
            <a:r>
              <a:rPr lang="en-US"/>
              <a:t>Heading</a:t>
            </a:r>
          </a:p>
        </p:txBody>
      </p:sp>
      <p:sp>
        <p:nvSpPr>
          <p:cNvPr id="37" name="Text Placeholder 7">
            <a:extLst>
              <a:ext uri="{FF2B5EF4-FFF2-40B4-BE49-F238E27FC236}">
                <a16:creationId xmlns:a16="http://schemas.microsoft.com/office/drawing/2014/main" id="{44BDE4EF-09AD-49F1-AB49-FD4FBC02FF0D}"/>
              </a:ext>
            </a:extLst>
          </p:cNvPr>
          <p:cNvSpPr>
            <a:spLocks noGrp="1"/>
          </p:cNvSpPr>
          <p:nvPr>
            <p:ph type="body" sz="quarter" idx="49"/>
          </p:nvPr>
        </p:nvSpPr>
        <p:spPr>
          <a:xfrm>
            <a:off x="3313826" y="3273058"/>
            <a:ext cx="2514600"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7">
            <a:extLst>
              <a:ext uri="{FF2B5EF4-FFF2-40B4-BE49-F238E27FC236}">
                <a16:creationId xmlns:a16="http://schemas.microsoft.com/office/drawing/2014/main" id="{AA02CA72-331E-44CB-913F-A79CBD96151F}"/>
              </a:ext>
            </a:extLst>
          </p:cNvPr>
          <p:cNvSpPr>
            <a:spLocks noGrp="1"/>
          </p:cNvSpPr>
          <p:nvPr>
            <p:ph type="body" sz="quarter" idx="50"/>
          </p:nvPr>
        </p:nvSpPr>
        <p:spPr>
          <a:xfrm>
            <a:off x="6156171" y="3259918"/>
            <a:ext cx="2514600"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7">
            <a:extLst>
              <a:ext uri="{FF2B5EF4-FFF2-40B4-BE49-F238E27FC236}">
                <a16:creationId xmlns:a16="http://schemas.microsoft.com/office/drawing/2014/main" id="{D9C790E1-EF81-4B98-9FC1-7818E3DCEC0F}"/>
              </a:ext>
            </a:extLst>
          </p:cNvPr>
          <p:cNvSpPr>
            <a:spLocks noGrp="1"/>
          </p:cNvSpPr>
          <p:nvPr>
            <p:ph type="body" sz="quarter" idx="51"/>
          </p:nvPr>
        </p:nvSpPr>
        <p:spPr>
          <a:xfrm>
            <a:off x="8997023" y="3319105"/>
            <a:ext cx="2514600"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204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cope of work 1">
    <p:bg>
      <p:bgPr>
        <a:gradFill>
          <a:gsLst>
            <a:gs pos="60000">
              <a:srgbClr val="61C5BE"/>
            </a:gs>
            <a:gs pos="30000">
              <a:srgbClr val="FFF200"/>
            </a:gs>
            <a:gs pos="99000">
              <a:schemeClr val="accent5"/>
            </a:gs>
          </a:gsLst>
          <a:lin ang="0" scaled="0"/>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2FFF1B9-CFAE-4164-A245-87D1F18D6C5A}"/>
              </a:ext>
              <a:ext uri="{C183D7F6-B498-43B3-948B-1728B52AA6E4}">
                <adec:decorative xmlns:adec="http://schemas.microsoft.com/office/drawing/2017/decorative" val="1"/>
              </a:ext>
            </a:extLst>
          </p:cNvPr>
          <p:cNvSpPr/>
          <p:nvPr userDrawn="1"/>
        </p:nvSpPr>
        <p:spPr bwMode="auto">
          <a:xfrm>
            <a:off x="110884" y="121871"/>
            <a:ext cx="11970232" cy="66362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Scope 3 background box, light grey">
            <a:extLst>
              <a:ext uri="{FF2B5EF4-FFF2-40B4-BE49-F238E27FC236}">
                <a16:creationId xmlns:a16="http://schemas.microsoft.com/office/drawing/2014/main" id="{92D7FE50-F74F-4E7A-9964-D7C84E296652}"/>
              </a:ext>
            </a:extLst>
          </p:cNvPr>
          <p:cNvSpPr/>
          <p:nvPr userDrawn="1"/>
        </p:nvSpPr>
        <p:spPr bwMode="auto">
          <a:xfrm>
            <a:off x="8087543" y="1388561"/>
            <a:ext cx="3429000" cy="4572000"/>
          </a:xfrm>
          <a:prstGeom prst="rect">
            <a:avLst/>
          </a:prstGeom>
          <a:solidFill>
            <a:srgbClr val="9B9B9B">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31" name="Scope 3 divider">
            <a:extLst>
              <a:ext uri="{FF2B5EF4-FFF2-40B4-BE49-F238E27FC236}">
                <a16:creationId xmlns:a16="http://schemas.microsoft.com/office/drawing/2014/main" id="{7DE8548A-928D-4267-ABB6-8C2267549827}"/>
              </a:ext>
              <a:ext uri="{C183D7F6-B498-43B3-948B-1728B52AA6E4}">
                <adec:decorative xmlns:adec="http://schemas.microsoft.com/office/drawing/2017/decorative" val="1"/>
              </a:ext>
            </a:extLst>
          </p:cNvPr>
          <p:cNvCxnSpPr>
            <a:cxnSpLocks/>
          </p:cNvCxnSpPr>
          <p:nvPr userDrawn="1"/>
        </p:nvCxnSpPr>
        <p:spPr>
          <a:xfrm>
            <a:off x="9087656" y="2234956"/>
            <a:ext cx="1389888" cy="0"/>
          </a:xfrm>
          <a:prstGeom prst="line">
            <a:avLst/>
          </a:prstGeom>
          <a:ln w="28575">
            <a:solidFill>
              <a:srgbClr val="FEF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Scope 3 heading">
            <a:extLst>
              <a:ext uri="{FF2B5EF4-FFF2-40B4-BE49-F238E27FC236}">
                <a16:creationId xmlns:a16="http://schemas.microsoft.com/office/drawing/2014/main" id="{68FBCAB8-BFBD-4A21-AC3A-DD139C22F4F3}"/>
              </a:ext>
            </a:extLst>
          </p:cNvPr>
          <p:cNvSpPr>
            <a:spLocks noGrp="1"/>
          </p:cNvSpPr>
          <p:nvPr>
            <p:ph type="body" sz="quarter" idx="26" hasCustomPrompt="1"/>
          </p:nvPr>
        </p:nvSpPr>
        <p:spPr>
          <a:xfrm>
            <a:off x="9087656" y="1479306"/>
            <a:ext cx="2439494"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0" name="Scope 3 icon placeholder" descr="icon placeholder">
            <a:extLst>
              <a:ext uri="{FF2B5EF4-FFF2-40B4-BE49-F238E27FC236}">
                <a16:creationId xmlns:a16="http://schemas.microsoft.com/office/drawing/2014/main" id="{021B64E4-F2BC-4841-B7FE-651E1BF5B913}"/>
              </a:ext>
            </a:extLst>
          </p:cNvPr>
          <p:cNvSpPr>
            <a:spLocks noGrp="1"/>
          </p:cNvSpPr>
          <p:nvPr>
            <p:ph type="pic" sz="quarter" idx="27" hasCustomPrompt="1"/>
          </p:nvPr>
        </p:nvSpPr>
        <p:spPr>
          <a:xfrm>
            <a:off x="8173324" y="1479306"/>
            <a:ext cx="754062" cy="7556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 name="Scope 2 background box, light grey">
            <a:extLst>
              <a:ext uri="{FF2B5EF4-FFF2-40B4-BE49-F238E27FC236}">
                <a16:creationId xmlns:a16="http://schemas.microsoft.com/office/drawing/2014/main" id="{3880122C-1CB6-457B-A94A-623D11E10C80}"/>
              </a:ext>
            </a:extLst>
          </p:cNvPr>
          <p:cNvSpPr/>
          <p:nvPr userDrawn="1"/>
        </p:nvSpPr>
        <p:spPr bwMode="auto">
          <a:xfrm>
            <a:off x="4289048" y="1388561"/>
            <a:ext cx="3429000" cy="4572000"/>
          </a:xfrm>
          <a:prstGeom prst="rect">
            <a:avLst/>
          </a:prstGeom>
          <a:solidFill>
            <a:srgbClr val="9B9B9B">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lvl="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3" name="Scope 2 divider">
            <a:extLst>
              <a:ext uri="{FF2B5EF4-FFF2-40B4-BE49-F238E27FC236}">
                <a16:creationId xmlns:a16="http://schemas.microsoft.com/office/drawing/2014/main" id="{EE380C7F-E383-4D12-B4C9-73F8D7B5AEC3}"/>
              </a:ext>
              <a:ext uri="{C183D7F6-B498-43B3-948B-1728B52AA6E4}">
                <adec:decorative xmlns:adec="http://schemas.microsoft.com/office/drawing/2017/decorative" val="1"/>
              </a:ext>
            </a:extLst>
          </p:cNvPr>
          <p:cNvCxnSpPr>
            <a:cxnSpLocks/>
          </p:cNvCxnSpPr>
          <p:nvPr userDrawn="1"/>
        </p:nvCxnSpPr>
        <p:spPr>
          <a:xfrm>
            <a:off x="5297234" y="2234956"/>
            <a:ext cx="1389888" cy="0"/>
          </a:xfrm>
          <a:prstGeom prst="line">
            <a:avLst/>
          </a:prstGeom>
          <a:ln w="28575">
            <a:solidFill>
              <a:srgbClr val="FEF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Scope 2 heading">
            <a:extLst>
              <a:ext uri="{FF2B5EF4-FFF2-40B4-BE49-F238E27FC236}">
                <a16:creationId xmlns:a16="http://schemas.microsoft.com/office/drawing/2014/main" id="{68FBCAB8-BFBD-4A21-AC3A-DD139C22F4F3}"/>
              </a:ext>
            </a:extLst>
          </p:cNvPr>
          <p:cNvSpPr>
            <a:spLocks noGrp="1"/>
          </p:cNvSpPr>
          <p:nvPr>
            <p:ph type="body" sz="quarter" idx="23" hasCustomPrompt="1"/>
          </p:nvPr>
        </p:nvSpPr>
        <p:spPr>
          <a:xfrm>
            <a:off x="5297234" y="1479306"/>
            <a:ext cx="2420814"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27" name="Scope 2 icon placeholder" descr="icon placeholder">
            <a:extLst>
              <a:ext uri="{FF2B5EF4-FFF2-40B4-BE49-F238E27FC236}">
                <a16:creationId xmlns:a16="http://schemas.microsoft.com/office/drawing/2014/main" id="{021B64E4-F2BC-4841-B7FE-651E1BF5B913}"/>
              </a:ext>
            </a:extLst>
          </p:cNvPr>
          <p:cNvSpPr>
            <a:spLocks noGrp="1"/>
          </p:cNvSpPr>
          <p:nvPr>
            <p:ph type="pic" sz="quarter" idx="24" hasCustomPrompt="1"/>
          </p:nvPr>
        </p:nvSpPr>
        <p:spPr>
          <a:xfrm>
            <a:off x="4382902" y="1479306"/>
            <a:ext cx="754062" cy="7556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Scope 1 background box, light grey">
            <a:extLst>
              <a:ext uri="{FF2B5EF4-FFF2-40B4-BE49-F238E27FC236}">
                <a16:creationId xmlns:a16="http://schemas.microsoft.com/office/drawing/2014/main" id="{0E84ED78-ABC6-456E-8532-D0B15C0B923D}"/>
              </a:ext>
            </a:extLst>
          </p:cNvPr>
          <p:cNvSpPr/>
          <p:nvPr userDrawn="1"/>
        </p:nvSpPr>
        <p:spPr bwMode="auto">
          <a:xfrm>
            <a:off x="499980" y="1388561"/>
            <a:ext cx="3429000" cy="4572000"/>
          </a:xfrm>
          <a:prstGeom prst="rect">
            <a:avLst/>
          </a:prstGeom>
          <a:solidFill>
            <a:srgbClr val="9B9B9B">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 name="Scope 1 divider" descr="title divider one">
            <a:extLst>
              <a:ext uri="{FF2B5EF4-FFF2-40B4-BE49-F238E27FC236}">
                <a16:creationId xmlns:a16="http://schemas.microsoft.com/office/drawing/2014/main" id="{CCAA56BC-FC34-4E6C-9149-88B63C2F2A3D}"/>
              </a:ext>
            </a:extLst>
          </p:cNvPr>
          <p:cNvCxnSpPr>
            <a:cxnSpLocks/>
          </p:cNvCxnSpPr>
          <p:nvPr userDrawn="1"/>
        </p:nvCxnSpPr>
        <p:spPr>
          <a:xfrm>
            <a:off x="1508166" y="2234956"/>
            <a:ext cx="1389888" cy="0"/>
          </a:xfrm>
          <a:prstGeom prst="line">
            <a:avLst/>
          </a:prstGeom>
          <a:ln w="28575">
            <a:solidFill>
              <a:srgbClr val="FEF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Scope 1 heading">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508166" y="1479306"/>
            <a:ext cx="2411388"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8" name="Scope 1 icon placeholder" descr="icon placeholder">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593834" y="1479306"/>
            <a:ext cx="754062" cy="7556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Scope of work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02850" y="409073"/>
            <a:ext cx="11024300" cy="553998"/>
          </a:xfrm>
          <a:prstGeom prst="rect">
            <a:avLst/>
          </a:prstGeom>
        </p:spPr>
        <p:txBody>
          <a:bodyPr lIns="0" tIns="0" rIns="0" bIns="0"/>
          <a:lstStyle>
            <a:lvl1pPr>
              <a:defRPr baseline="0"/>
            </a:lvl1pPr>
          </a:lstStyle>
          <a:p>
            <a:r>
              <a:rPr lang="en-US"/>
              <a:t>Scope of work (1) (3 columns)</a:t>
            </a:r>
          </a:p>
        </p:txBody>
      </p:sp>
      <p:sp>
        <p:nvSpPr>
          <p:cNvPr id="25" name="Scope 3 description/list">
            <a:extLst>
              <a:ext uri="{FF2B5EF4-FFF2-40B4-BE49-F238E27FC236}">
                <a16:creationId xmlns:a16="http://schemas.microsoft.com/office/drawing/2014/main" id="{794F078B-6DE0-48BE-B541-9060BDE11B21}"/>
              </a:ext>
            </a:extLst>
          </p:cNvPr>
          <p:cNvSpPr>
            <a:spLocks noGrp="1"/>
          </p:cNvSpPr>
          <p:nvPr>
            <p:ph type="body" sz="quarter" idx="30" hasCustomPrompt="1"/>
          </p:nvPr>
        </p:nvSpPr>
        <p:spPr>
          <a:xfrm>
            <a:off x="8100674" y="2405342"/>
            <a:ext cx="34290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4" name="Scope 2 description/list">
            <a:extLst>
              <a:ext uri="{FF2B5EF4-FFF2-40B4-BE49-F238E27FC236}">
                <a16:creationId xmlns:a16="http://schemas.microsoft.com/office/drawing/2014/main" id="{D7E782C4-3E2E-439E-8AD2-C106250C63B3}"/>
              </a:ext>
            </a:extLst>
          </p:cNvPr>
          <p:cNvSpPr>
            <a:spLocks noGrp="1"/>
          </p:cNvSpPr>
          <p:nvPr>
            <p:ph type="body" sz="quarter" idx="29" hasCustomPrompt="1"/>
          </p:nvPr>
        </p:nvSpPr>
        <p:spPr>
          <a:xfrm>
            <a:off x="4312283" y="2405342"/>
            <a:ext cx="34290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6" name="Scope 1 description/list">
            <a:extLst>
              <a:ext uri="{FF2B5EF4-FFF2-40B4-BE49-F238E27FC236}">
                <a16:creationId xmlns:a16="http://schemas.microsoft.com/office/drawing/2014/main" id="{6CA17109-C857-4F53-B9E3-EA01A0F2AB8F}"/>
              </a:ext>
            </a:extLst>
          </p:cNvPr>
          <p:cNvSpPr>
            <a:spLocks noGrp="1"/>
          </p:cNvSpPr>
          <p:nvPr>
            <p:ph type="body" sz="quarter" idx="28" hasCustomPrompt="1"/>
          </p:nvPr>
        </p:nvSpPr>
        <p:spPr>
          <a:xfrm>
            <a:off x="523892" y="2405342"/>
            <a:ext cx="34290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27344774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82C77-BDCE-4E01-98B9-EBB8C2441A09}"/>
              </a:ext>
            </a:extLst>
          </p:cNvPr>
          <p:cNvSpPr>
            <a:spLocks noGrp="1"/>
          </p:cNvSpPr>
          <p:nvPr>
            <p:ph type="title"/>
          </p:nvPr>
        </p:nvSpPr>
        <p:spPr>
          <a:xfrm>
            <a:off x="426431" y="435827"/>
            <a:ext cx="6279177" cy="551147"/>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9B97D418-AA00-4E28-A08B-D5022097C5CE}"/>
              </a:ext>
            </a:extLst>
          </p:cNvPr>
          <p:cNvSpPr>
            <a:spLocks noGrp="1"/>
          </p:cNvSpPr>
          <p:nvPr>
            <p:ph sz="quarter" idx="10"/>
          </p:nvPr>
        </p:nvSpPr>
        <p:spPr>
          <a:xfrm>
            <a:off x="638178" y="1363666"/>
            <a:ext cx="5110164" cy="353045"/>
          </a:xfrm>
        </p:spPr>
        <p:txBody>
          <a:bodyPr/>
          <a:lstStyle/>
          <a:p>
            <a:pPr lvl="0"/>
            <a:r>
              <a:rPr lang="en-US"/>
              <a:t>Click to edit Master text styles</a:t>
            </a:r>
          </a:p>
        </p:txBody>
      </p:sp>
      <p:grpSp>
        <p:nvGrpSpPr>
          <p:cNvPr id="5" name="Graphic 23">
            <a:extLst>
              <a:ext uri="{FF2B5EF4-FFF2-40B4-BE49-F238E27FC236}">
                <a16:creationId xmlns:a16="http://schemas.microsoft.com/office/drawing/2014/main" id="{3A5C36E4-F62E-40E6-8079-F977453E4D20}"/>
              </a:ext>
              <a:ext uri="{C183D7F6-B498-43B3-948B-1728B52AA6E4}">
                <adec:decorative xmlns:adec="http://schemas.microsoft.com/office/drawing/2017/decorative" val="1"/>
              </a:ext>
            </a:extLst>
          </p:cNvPr>
          <p:cNvGrpSpPr/>
          <p:nvPr userDrawn="1"/>
        </p:nvGrpSpPr>
        <p:grpSpPr>
          <a:xfrm>
            <a:off x="11549189" y="174120"/>
            <a:ext cx="435687" cy="461875"/>
            <a:chOff x="1208013" y="4604171"/>
            <a:chExt cx="470721" cy="499015"/>
          </a:xfrm>
        </p:grpSpPr>
        <p:sp>
          <p:nvSpPr>
            <p:cNvPr id="6" name="Freeform: Shape 5">
              <a:extLst>
                <a:ext uri="{FF2B5EF4-FFF2-40B4-BE49-F238E27FC236}">
                  <a16:creationId xmlns:a16="http://schemas.microsoft.com/office/drawing/2014/main" id="{6133EB79-E8DF-414C-AE2E-7290389C911C}"/>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endParaRPr lang="en-US" sz="1801"/>
            </a:p>
          </p:txBody>
        </p:sp>
        <p:sp>
          <p:nvSpPr>
            <p:cNvPr id="7" name="Freeform: Shape 6">
              <a:extLst>
                <a:ext uri="{FF2B5EF4-FFF2-40B4-BE49-F238E27FC236}">
                  <a16:creationId xmlns:a16="http://schemas.microsoft.com/office/drawing/2014/main" id="{A317D6BB-778B-469F-9A58-3691BF4BBC49}"/>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endParaRPr lang="en-US" sz="1801"/>
            </a:p>
          </p:txBody>
        </p:sp>
        <p:sp>
          <p:nvSpPr>
            <p:cNvPr id="8" name="Freeform: Shape 7">
              <a:extLst>
                <a:ext uri="{FF2B5EF4-FFF2-40B4-BE49-F238E27FC236}">
                  <a16:creationId xmlns:a16="http://schemas.microsoft.com/office/drawing/2014/main" id="{DF4BA4A2-015B-4805-8E84-8D7175F6C55A}"/>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endParaRPr lang="en-US" sz="1801"/>
            </a:p>
          </p:txBody>
        </p:sp>
        <p:sp>
          <p:nvSpPr>
            <p:cNvPr id="9" name="Freeform: Shape 8">
              <a:extLst>
                <a:ext uri="{FF2B5EF4-FFF2-40B4-BE49-F238E27FC236}">
                  <a16:creationId xmlns:a16="http://schemas.microsoft.com/office/drawing/2014/main" id="{C5A02945-842C-45D3-9B4B-C24388BD3C79}"/>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endParaRPr lang="en-US" sz="1801"/>
            </a:p>
          </p:txBody>
        </p:sp>
        <p:sp>
          <p:nvSpPr>
            <p:cNvPr id="10" name="Freeform: Shape 9">
              <a:extLst>
                <a:ext uri="{FF2B5EF4-FFF2-40B4-BE49-F238E27FC236}">
                  <a16:creationId xmlns:a16="http://schemas.microsoft.com/office/drawing/2014/main" id="{EA4DC295-6377-48C8-A625-B4AEBCC3AA58}"/>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endParaRPr lang="en-US" sz="1801"/>
            </a:p>
          </p:txBody>
        </p:sp>
        <p:sp>
          <p:nvSpPr>
            <p:cNvPr id="11" name="Freeform: Shape 10">
              <a:extLst>
                <a:ext uri="{FF2B5EF4-FFF2-40B4-BE49-F238E27FC236}">
                  <a16:creationId xmlns:a16="http://schemas.microsoft.com/office/drawing/2014/main" id="{0FA8E20C-1AD4-42AC-8473-10B09FE72389}"/>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endParaRPr lang="en-US" sz="1801"/>
            </a:p>
          </p:txBody>
        </p:sp>
        <p:sp>
          <p:nvSpPr>
            <p:cNvPr id="12" name="Freeform: Shape 11">
              <a:extLst>
                <a:ext uri="{FF2B5EF4-FFF2-40B4-BE49-F238E27FC236}">
                  <a16:creationId xmlns:a16="http://schemas.microsoft.com/office/drawing/2014/main" id="{B56313EC-2CA4-4AC0-86DE-0A0041248828}"/>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endParaRPr lang="en-US" sz="1801"/>
            </a:p>
          </p:txBody>
        </p:sp>
        <p:sp>
          <p:nvSpPr>
            <p:cNvPr id="13" name="Freeform: Shape 12">
              <a:extLst>
                <a:ext uri="{FF2B5EF4-FFF2-40B4-BE49-F238E27FC236}">
                  <a16:creationId xmlns:a16="http://schemas.microsoft.com/office/drawing/2014/main" id="{DEE8EBAF-9504-4165-8666-0A62FEE68CDC}"/>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endParaRPr lang="en-US" sz="1801"/>
            </a:p>
          </p:txBody>
        </p:sp>
        <p:sp>
          <p:nvSpPr>
            <p:cNvPr id="14" name="Freeform: Shape 13">
              <a:extLst>
                <a:ext uri="{FF2B5EF4-FFF2-40B4-BE49-F238E27FC236}">
                  <a16:creationId xmlns:a16="http://schemas.microsoft.com/office/drawing/2014/main" id="{72D6FC56-6563-4687-89B5-B387EDD827DF}"/>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endParaRPr lang="en-US" sz="1801"/>
            </a:p>
          </p:txBody>
        </p:sp>
        <p:sp>
          <p:nvSpPr>
            <p:cNvPr id="15" name="Freeform: Shape 14">
              <a:extLst>
                <a:ext uri="{FF2B5EF4-FFF2-40B4-BE49-F238E27FC236}">
                  <a16:creationId xmlns:a16="http://schemas.microsoft.com/office/drawing/2014/main" id="{C110F17D-7559-4C2A-A86F-A4F68B51A304}"/>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endParaRPr lang="en-US" sz="1801"/>
            </a:p>
          </p:txBody>
        </p:sp>
        <p:sp>
          <p:nvSpPr>
            <p:cNvPr id="16" name="Freeform: Shape 15">
              <a:extLst>
                <a:ext uri="{FF2B5EF4-FFF2-40B4-BE49-F238E27FC236}">
                  <a16:creationId xmlns:a16="http://schemas.microsoft.com/office/drawing/2014/main" id="{3CF1F2F7-4CF8-4483-9396-CB38CEEC0CD7}"/>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endParaRPr lang="en-US" sz="1801"/>
            </a:p>
          </p:txBody>
        </p:sp>
        <p:sp>
          <p:nvSpPr>
            <p:cNvPr id="17" name="Freeform: Shape 16">
              <a:extLst>
                <a:ext uri="{FF2B5EF4-FFF2-40B4-BE49-F238E27FC236}">
                  <a16:creationId xmlns:a16="http://schemas.microsoft.com/office/drawing/2014/main" id="{202F01BF-E7BD-4BE1-94CA-C3FE57DF5193}"/>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endParaRPr lang="en-US" sz="1801"/>
            </a:p>
          </p:txBody>
        </p:sp>
        <p:sp>
          <p:nvSpPr>
            <p:cNvPr id="18" name="Freeform: Shape 17">
              <a:extLst>
                <a:ext uri="{FF2B5EF4-FFF2-40B4-BE49-F238E27FC236}">
                  <a16:creationId xmlns:a16="http://schemas.microsoft.com/office/drawing/2014/main" id="{391DB21F-C34F-464A-B575-0C7C9B9E6D39}"/>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endParaRPr lang="en-US" sz="1801"/>
            </a:p>
          </p:txBody>
        </p:sp>
        <p:sp>
          <p:nvSpPr>
            <p:cNvPr id="19" name="Freeform: Shape 18">
              <a:extLst>
                <a:ext uri="{FF2B5EF4-FFF2-40B4-BE49-F238E27FC236}">
                  <a16:creationId xmlns:a16="http://schemas.microsoft.com/office/drawing/2014/main" id="{6471A747-B33F-4C37-BC38-9D932745687B}"/>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endParaRPr lang="en-US" sz="1801"/>
            </a:p>
          </p:txBody>
        </p:sp>
        <p:sp>
          <p:nvSpPr>
            <p:cNvPr id="20" name="Freeform: Shape 19">
              <a:extLst>
                <a:ext uri="{FF2B5EF4-FFF2-40B4-BE49-F238E27FC236}">
                  <a16:creationId xmlns:a16="http://schemas.microsoft.com/office/drawing/2014/main" id="{6E135D94-5028-48E5-806F-9F0BAA45B85B}"/>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endParaRPr lang="en-US" sz="1801"/>
            </a:p>
          </p:txBody>
        </p:sp>
        <p:sp>
          <p:nvSpPr>
            <p:cNvPr id="21" name="Freeform: Shape 20">
              <a:extLst>
                <a:ext uri="{FF2B5EF4-FFF2-40B4-BE49-F238E27FC236}">
                  <a16:creationId xmlns:a16="http://schemas.microsoft.com/office/drawing/2014/main" id="{3693467B-7967-4FBA-A705-03EEB1D7D36A}"/>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endParaRPr lang="en-US" sz="1801"/>
            </a:p>
          </p:txBody>
        </p:sp>
        <p:sp>
          <p:nvSpPr>
            <p:cNvPr id="22" name="Freeform: Shape 21">
              <a:extLst>
                <a:ext uri="{FF2B5EF4-FFF2-40B4-BE49-F238E27FC236}">
                  <a16:creationId xmlns:a16="http://schemas.microsoft.com/office/drawing/2014/main" id="{E2562058-0022-445A-9B18-EC5A7C5A25CF}"/>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endParaRPr lang="en-US" sz="1801"/>
            </a:p>
          </p:txBody>
        </p:sp>
        <p:sp>
          <p:nvSpPr>
            <p:cNvPr id="23" name="Freeform: Shape 22">
              <a:extLst>
                <a:ext uri="{FF2B5EF4-FFF2-40B4-BE49-F238E27FC236}">
                  <a16:creationId xmlns:a16="http://schemas.microsoft.com/office/drawing/2014/main" id="{E1866096-A2B8-4176-B2E8-CD73DF627075}"/>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endParaRPr lang="en-US" sz="1801"/>
            </a:p>
          </p:txBody>
        </p:sp>
        <p:sp>
          <p:nvSpPr>
            <p:cNvPr id="24" name="Freeform: Shape 23">
              <a:extLst>
                <a:ext uri="{FF2B5EF4-FFF2-40B4-BE49-F238E27FC236}">
                  <a16:creationId xmlns:a16="http://schemas.microsoft.com/office/drawing/2014/main" id="{9641D45D-D33D-4DA1-90EA-5C544BC38C52}"/>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endParaRPr lang="en-US" sz="1801"/>
            </a:p>
          </p:txBody>
        </p:sp>
        <p:sp>
          <p:nvSpPr>
            <p:cNvPr id="25" name="Freeform: Shape 24">
              <a:extLst>
                <a:ext uri="{FF2B5EF4-FFF2-40B4-BE49-F238E27FC236}">
                  <a16:creationId xmlns:a16="http://schemas.microsoft.com/office/drawing/2014/main" id="{B1186CCD-EC5A-45E8-80F0-607296ADC1DA}"/>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endParaRPr lang="en-US" sz="1801"/>
            </a:p>
          </p:txBody>
        </p:sp>
      </p:grpSp>
    </p:spTree>
    <p:extLst>
      <p:ext uri="{BB962C8B-B14F-4D97-AF65-F5344CB8AC3E}">
        <p14:creationId xmlns:p14="http://schemas.microsoft.com/office/powerpoint/2010/main" val="349205845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cope of work 1 (4 item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FF2F18A-B732-4E8F-AE1A-41E8D78ABF64}"/>
              </a:ext>
              <a:ext uri="{C183D7F6-B498-43B3-948B-1728B52AA6E4}">
                <adec:decorative xmlns:adec="http://schemas.microsoft.com/office/drawing/2017/decorative" val="1"/>
              </a:ext>
            </a:extLst>
          </p:cNvPr>
          <p:cNvSpPr/>
          <p:nvPr userDrawn="1"/>
        </p:nvSpPr>
        <p:spPr bwMode="auto">
          <a:xfrm>
            <a:off x="110884" y="121871"/>
            <a:ext cx="11970232" cy="66362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1" name="Scope 4 background box, light grey">
            <a:extLst>
              <a:ext uri="{FF2B5EF4-FFF2-40B4-BE49-F238E27FC236}">
                <a16:creationId xmlns:a16="http://schemas.microsoft.com/office/drawing/2014/main" id="{025B6456-67DC-4CEA-8A29-C7B388588B0B}"/>
              </a:ext>
            </a:extLst>
          </p:cNvPr>
          <p:cNvSpPr/>
          <p:nvPr userDrawn="1"/>
        </p:nvSpPr>
        <p:spPr bwMode="auto">
          <a:xfrm>
            <a:off x="9094017" y="1529877"/>
            <a:ext cx="2514600" cy="4572000"/>
          </a:xfrm>
          <a:prstGeom prst="rect">
            <a:avLst/>
          </a:prstGeom>
          <a:solidFill>
            <a:srgbClr val="9B9B9B">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Scope 4 description/list">
            <a:extLst>
              <a:ext uri="{FF2B5EF4-FFF2-40B4-BE49-F238E27FC236}">
                <a16:creationId xmlns:a16="http://schemas.microsoft.com/office/drawing/2014/main" id="{3700608F-B686-4ABA-8B6F-9684FD22B555}"/>
              </a:ext>
            </a:extLst>
          </p:cNvPr>
          <p:cNvSpPr>
            <a:spLocks noGrp="1"/>
          </p:cNvSpPr>
          <p:nvPr>
            <p:ph type="body" sz="quarter" idx="37" hasCustomPrompt="1"/>
          </p:nvPr>
        </p:nvSpPr>
        <p:spPr>
          <a:xfrm>
            <a:off x="9094017" y="2497000"/>
            <a:ext cx="25146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42" name="Scope 4 divider">
            <a:extLst>
              <a:ext uri="{FF2B5EF4-FFF2-40B4-BE49-F238E27FC236}">
                <a16:creationId xmlns:a16="http://schemas.microsoft.com/office/drawing/2014/main" id="{E26796F5-D100-4761-BE52-3C00136297A7}"/>
              </a:ext>
              <a:ext uri="{C183D7F6-B498-43B3-948B-1728B52AA6E4}">
                <adec:decorative xmlns:adec="http://schemas.microsoft.com/office/drawing/2017/decorative" val="1"/>
              </a:ext>
            </a:extLst>
          </p:cNvPr>
          <p:cNvCxnSpPr>
            <a:cxnSpLocks/>
          </p:cNvCxnSpPr>
          <p:nvPr userDrawn="1"/>
        </p:nvCxnSpPr>
        <p:spPr>
          <a:xfrm>
            <a:off x="9861672" y="2376272"/>
            <a:ext cx="1261872" cy="0"/>
          </a:xfrm>
          <a:prstGeom prst="line">
            <a:avLst/>
          </a:prstGeom>
          <a:ln w="28575">
            <a:solidFill>
              <a:srgbClr val="FEF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Scope 4 heading">
            <a:extLst>
              <a:ext uri="{FF2B5EF4-FFF2-40B4-BE49-F238E27FC236}">
                <a16:creationId xmlns:a16="http://schemas.microsoft.com/office/drawing/2014/main" id="{50E7070F-A732-4B2B-857F-7DE25F7A47E0}"/>
              </a:ext>
            </a:extLst>
          </p:cNvPr>
          <p:cNvSpPr>
            <a:spLocks noGrp="1"/>
          </p:cNvSpPr>
          <p:nvPr>
            <p:ph type="body" sz="quarter" idx="35" hasCustomPrompt="1"/>
          </p:nvPr>
        </p:nvSpPr>
        <p:spPr>
          <a:xfrm>
            <a:off x="9861672" y="1620622"/>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four</a:t>
            </a:r>
          </a:p>
        </p:txBody>
      </p:sp>
      <p:sp>
        <p:nvSpPr>
          <p:cNvPr id="44" name="Scope 4 icon placeholder" descr="icon placeholder">
            <a:extLst>
              <a:ext uri="{FF2B5EF4-FFF2-40B4-BE49-F238E27FC236}">
                <a16:creationId xmlns:a16="http://schemas.microsoft.com/office/drawing/2014/main" id="{B8E29175-7DDD-4A97-8EC8-2410C077380C}"/>
              </a:ext>
            </a:extLst>
          </p:cNvPr>
          <p:cNvSpPr>
            <a:spLocks noGrp="1"/>
          </p:cNvSpPr>
          <p:nvPr>
            <p:ph type="pic" sz="quarter" idx="36" hasCustomPrompt="1"/>
          </p:nvPr>
        </p:nvSpPr>
        <p:spPr>
          <a:xfrm>
            <a:off x="9169017" y="1623891"/>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6" name="Scope 3 background box, light grey">
            <a:extLst>
              <a:ext uri="{FF2B5EF4-FFF2-40B4-BE49-F238E27FC236}">
                <a16:creationId xmlns:a16="http://schemas.microsoft.com/office/drawing/2014/main" id="{500B2DAA-C7A8-431F-B9E2-D607C77CFFED}"/>
              </a:ext>
            </a:extLst>
          </p:cNvPr>
          <p:cNvSpPr/>
          <p:nvPr userDrawn="1"/>
        </p:nvSpPr>
        <p:spPr bwMode="auto">
          <a:xfrm>
            <a:off x="6266054" y="1529877"/>
            <a:ext cx="2514600" cy="4572000"/>
          </a:xfrm>
          <a:prstGeom prst="rect">
            <a:avLst/>
          </a:prstGeom>
          <a:solidFill>
            <a:srgbClr val="9B9B9B">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Scope 3 description/list">
            <a:extLst>
              <a:ext uri="{FF2B5EF4-FFF2-40B4-BE49-F238E27FC236}">
                <a16:creationId xmlns:a16="http://schemas.microsoft.com/office/drawing/2014/main" id="{A7972890-C9A6-4399-B40E-2E7D21C3A39E}"/>
              </a:ext>
            </a:extLst>
          </p:cNvPr>
          <p:cNvSpPr>
            <a:spLocks noGrp="1"/>
          </p:cNvSpPr>
          <p:nvPr>
            <p:ph type="body" sz="quarter" idx="34" hasCustomPrompt="1"/>
          </p:nvPr>
        </p:nvSpPr>
        <p:spPr>
          <a:xfrm>
            <a:off x="6266054" y="2497000"/>
            <a:ext cx="25146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37" name="Scope 3 divider" descr="title divider one">
            <a:extLst>
              <a:ext uri="{FF2B5EF4-FFF2-40B4-BE49-F238E27FC236}">
                <a16:creationId xmlns:a16="http://schemas.microsoft.com/office/drawing/2014/main" id="{0CF0BBFE-1295-41AD-8D4B-DB16BF615A14}"/>
              </a:ext>
            </a:extLst>
          </p:cNvPr>
          <p:cNvCxnSpPr>
            <a:cxnSpLocks/>
          </p:cNvCxnSpPr>
          <p:nvPr userDrawn="1"/>
        </p:nvCxnSpPr>
        <p:spPr>
          <a:xfrm>
            <a:off x="7039147" y="2376272"/>
            <a:ext cx="1261872" cy="0"/>
          </a:xfrm>
          <a:prstGeom prst="line">
            <a:avLst/>
          </a:prstGeom>
          <a:ln w="28575">
            <a:solidFill>
              <a:srgbClr val="FEF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Scope 3 heading">
            <a:extLst>
              <a:ext uri="{FF2B5EF4-FFF2-40B4-BE49-F238E27FC236}">
                <a16:creationId xmlns:a16="http://schemas.microsoft.com/office/drawing/2014/main" id="{54748353-3DD9-4D2D-A5B6-6A52C93C8455}"/>
              </a:ext>
            </a:extLst>
          </p:cNvPr>
          <p:cNvSpPr>
            <a:spLocks noGrp="1"/>
          </p:cNvSpPr>
          <p:nvPr>
            <p:ph type="body" sz="quarter" idx="32" hasCustomPrompt="1"/>
          </p:nvPr>
        </p:nvSpPr>
        <p:spPr>
          <a:xfrm>
            <a:off x="7039147" y="1620622"/>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9" name="Scope 3 icon placeholder" descr="icon placeholder">
            <a:extLst>
              <a:ext uri="{FF2B5EF4-FFF2-40B4-BE49-F238E27FC236}">
                <a16:creationId xmlns:a16="http://schemas.microsoft.com/office/drawing/2014/main" id="{EB27839C-1BFE-4EEE-AEB2-092C8676D29A}"/>
              </a:ext>
            </a:extLst>
          </p:cNvPr>
          <p:cNvSpPr>
            <a:spLocks noGrp="1"/>
          </p:cNvSpPr>
          <p:nvPr>
            <p:ph type="pic" sz="quarter" idx="33" hasCustomPrompt="1"/>
          </p:nvPr>
        </p:nvSpPr>
        <p:spPr>
          <a:xfrm>
            <a:off x="6346492" y="1623891"/>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Scope 2 background box, light grey">
            <a:extLst>
              <a:ext uri="{FF2B5EF4-FFF2-40B4-BE49-F238E27FC236}">
                <a16:creationId xmlns:a16="http://schemas.microsoft.com/office/drawing/2014/main" id="{36210003-3BD6-4CB8-9C02-98CA3DF10E11}"/>
              </a:ext>
            </a:extLst>
          </p:cNvPr>
          <p:cNvSpPr/>
          <p:nvPr userDrawn="1"/>
        </p:nvSpPr>
        <p:spPr bwMode="auto">
          <a:xfrm>
            <a:off x="3425462" y="1529877"/>
            <a:ext cx="2514600" cy="4572000"/>
          </a:xfrm>
          <a:prstGeom prst="rect">
            <a:avLst/>
          </a:prstGeom>
          <a:solidFill>
            <a:srgbClr val="9B9B9B">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Scope 2 description/list">
            <a:extLst>
              <a:ext uri="{FF2B5EF4-FFF2-40B4-BE49-F238E27FC236}">
                <a16:creationId xmlns:a16="http://schemas.microsoft.com/office/drawing/2014/main" id="{3AE62CD1-4B42-4140-B71D-E2E11C3B9150}"/>
              </a:ext>
            </a:extLst>
          </p:cNvPr>
          <p:cNvSpPr>
            <a:spLocks noGrp="1"/>
          </p:cNvSpPr>
          <p:nvPr>
            <p:ph type="body" sz="quarter" idx="31" hasCustomPrompt="1"/>
          </p:nvPr>
        </p:nvSpPr>
        <p:spPr>
          <a:xfrm>
            <a:off x="3425462" y="2497000"/>
            <a:ext cx="25146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32" name="Scope 2 divider" descr="title divider one">
            <a:extLst>
              <a:ext uri="{FF2B5EF4-FFF2-40B4-BE49-F238E27FC236}">
                <a16:creationId xmlns:a16="http://schemas.microsoft.com/office/drawing/2014/main" id="{02FA4E7F-A0DA-4EBE-B9A7-84F1E10C97C0}"/>
              </a:ext>
            </a:extLst>
          </p:cNvPr>
          <p:cNvCxnSpPr>
            <a:cxnSpLocks/>
          </p:cNvCxnSpPr>
          <p:nvPr userDrawn="1"/>
        </p:nvCxnSpPr>
        <p:spPr>
          <a:xfrm>
            <a:off x="4191362" y="2376272"/>
            <a:ext cx="1261872" cy="0"/>
          </a:xfrm>
          <a:prstGeom prst="line">
            <a:avLst/>
          </a:prstGeom>
          <a:ln w="28575">
            <a:solidFill>
              <a:srgbClr val="FEF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Scope 2 heading">
            <a:extLst>
              <a:ext uri="{FF2B5EF4-FFF2-40B4-BE49-F238E27FC236}">
                <a16:creationId xmlns:a16="http://schemas.microsoft.com/office/drawing/2014/main" id="{C91ADFF1-1109-4A67-943A-8964CC07AC04}"/>
              </a:ext>
            </a:extLst>
          </p:cNvPr>
          <p:cNvSpPr>
            <a:spLocks noGrp="1"/>
          </p:cNvSpPr>
          <p:nvPr>
            <p:ph type="body" sz="quarter" idx="29" hasCustomPrompt="1"/>
          </p:nvPr>
        </p:nvSpPr>
        <p:spPr>
          <a:xfrm>
            <a:off x="4191362" y="1620622"/>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34" name="Scope 2 icon placeholder" descr="icon placeholder">
            <a:extLst>
              <a:ext uri="{FF2B5EF4-FFF2-40B4-BE49-F238E27FC236}">
                <a16:creationId xmlns:a16="http://schemas.microsoft.com/office/drawing/2014/main" id="{1C0CF608-194B-49AE-8C58-168AD0E7692F}"/>
              </a:ext>
            </a:extLst>
          </p:cNvPr>
          <p:cNvSpPr>
            <a:spLocks noGrp="1"/>
          </p:cNvSpPr>
          <p:nvPr>
            <p:ph type="pic" sz="quarter" idx="30" hasCustomPrompt="1"/>
          </p:nvPr>
        </p:nvSpPr>
        <p:spPr>
          <a:xfrm>
            <a:off x="3498707" y="1623891"/>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Scope 1 background box, light grey">
            <a:extLst>
              <a:ext uri="{FF2B5EF4-FFF2-40B4-BE49-F238E27FC236}">
                <a16:creationId xmlns:a16="http://schemas.microsoft.com/office/drawing/2014/main" id="{0E84ED78-ABC6-456E-8532-D0B15C0B923D}"/>
              </a:ext>
            </a:extLst>
          </p:cNvPr>
          <p:cNvSpPr/>
          <p:nvPr userDrawn="1"/>
        </p:nvSpPr>
        <p:spPr bwMode="auto">
          <a:xfrm>
            <a:off x="593817" y="1529877"/>
            <a:ext cx="2514600" cy="4572000"/>
          </a:xfrm>
          <a:prstGeom prst="rect">
            <a:avLst/>
          </a:prstGeom>
          <a:solidFill>
            <a:srgbClr val="9B9B9B">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Scope 1 description/list">
            <a:extLst>
              <a:ext uri="{FF2B5EF4-FFF2-40B4-BE49-F238E27FC236}">
                <a16:creationId xmlns:a16="http://schemas.microsoft.com/office/drawing/2014/main" id="{6CA17109-C857-4F53-B9E3-EA01A0F2AB8F}"/>
              </a:ext>
            </a:extLst>
          </p:cNvPr>
          <p:cNvSpPr>
            <a:spLocks noGrp="1"/>
          </p:cNvSpPr>
          <p:nvPr>
            <p:ph type="body" sz="quarter" idx="28" hasCustomPrompt="1"/>
          </p:nvPr>
        </p:nvSpPr>
        <p:spPr>
          <a:xfrm>
            <a:off x="593817" y="2497000"/>
            <a:ext cx="2514600" cy="3555219"/>
          </a:xfrm>
          <a:prstGeom prst="rect">
            <a:avLst/>
          </a:prstGeom>
        </p:spPr>
        <p:txBody>
          <a:bodyPr/>
          <a:lstStyle>
            <a:lvl1pPr marL="169863" indent="-169863">
              <a:buFont typeface="Wingdings" panose="05000000000000000000" pitchFamily="2" charset="2"/>
              <a:buChar char=""/>
              <a:defRPr sz="1600">
                <a:latin typeface="+mn-lt"/>
              </a:defRPr>
            </a:lvl1pPr>
            <a:lvl2pPr marL="457200" indent="-228600">
              <a:buFont typeface="Wingdings" panose="05000000000000000000" pitchFamily="2" charset="2"/>
              <a:buChar char=""/>
              <a:defRPr sz="1600">
                <a:latin typeface="+mn-lt"/>
              </a:defRPr>
            </a:lvl2pPr>
            <a:lvl3pPr marL="657225" indent="-200025">
              <a:buFont typeface="Wingdings" panose="05000000000000000000" pitchFamily="2" charset="2"/>
              <a:buChar char=""/>
              <a:defRPr sz="1600">
                <a:latin typeface="+mn-lt"/>
              </a:defRPr>
            </a:lvl3pPr>
            <a:lvl4pPr marL="842963" indent="-180975">
              <a:buFont typeface="Wingdings" panose="05000000000000000000" pitchFamily="2" charset="2"/>
              <a:buChar char=""/>
              <a:defRPr sz="1600">
                <a:latin typeface="+mn-lt"/>
              </a:defRPr>
            </a:lvl4pPr>
            <a:lvl5pPr marL="1023938" indent="-168275">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9" name="Scope 1 divider" descr="title divider one">
            <a:extLst>
              <a:ext uri="{FF2B5EF4-FFF2-40B4-BE49-F238E27FC236}">
                <a16:creationId xmlns:a16="http://schemas.microsoft.com/office/drawing/2014/main" id="{CCAA56BC-FC34-4E6C-9149-88B63C2F2A3D}"/>
              </a:ext>
            </a:extLst>
          </p:cNvPr>
          <p:cNvCxnSpPr>
            <a:cxnSpLocks/>
          </p:cNvCxnSpPr>
          <p:nvPr userDrawn="1"/>
        </p:nvCxnSpPr>
        <p:spPr>
          <a:xfrm>
            <a:off x="1370708" y="2376272"/>
            <a:ext cx="1261872" cy="0"/>
          </a:xfrm>
          <a:prstGeom prst="line">
            <a:avLst/>
          </a:prstGeom>
          <a:ln w="28575">
            <a:solidFill>
              <a:srgbClr val="FEF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Scope 1 heading">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370708" y="1620622"/>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8" name="Scope 1 icon placeholder" descr="icon placeholder">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3" y="1623891"/>
            <a:ext cx="576072" cy="57607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Scope of work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69" y="550389"/>
            <a:ext cx="11024300" cy="553998"/>
          </a:xfrm>
          <a:prstGeom prst="rect">
            <a:avLst/>
          </a:prstGeom>
        </p:spPr>
        <p:txBody>
          <a:bodyPr lIns="0" tIns="0" rIns="0" bIns="0"/>
          <a:lstStyle>
            <a:lvl1pPr>
              <a:defRPr baseline="0"/>
            </a:lvl1pPr>
          </a:lstStyle>
          <a:p>
            <a:r>
              <a:rPr lang="en-US"/>
              <a:t>Scope of work (1) (4 columns)</a:t>
            </a:r>
          </a:p>
        </p:txBody>
      </p:sp>
    </p:spTree>
    <p:extLst>
      <p:ext uri="{BB962C8B-B14F-4D97-AF65-F5344CB8AC3E}">
        <p14:creationId xmlns:p14="http://schemas.microsoft.com/office/powerpoint/2010/main" val="152027872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cope of work 2">
    <p:bg>
      <p:bgRef idx="1001">
        <a:schemeClr val="bg1"/>
      </p:bgRef>
    </p:bg>
    <p:spTree>
      <p:nvGrpSpPr>
        <p:cNvPr id="1" name=""/>
        <p:cNvGrpSpPr/>
        <p:nvPr/>
      </p:nvGrpSpPr>
      <p:grpSpPr>
        <a:xfrm>
          <a:off x="0" y="0"/>
          <a:ext cx="0" cy="0"/>
          <a:chOff x="0" y="0"/>
          <a:chExt cx="0" cy="0"/>
        </a:xfrm>
      </p:grpSpPr>
      <p:sp>
        <p:nvSpPr>
          <p:cNvPr id="3" name="Approach 3 background box, dark grey">
            <a:extLst>
              <a:ext uri="{FF2B5EF4-FFF2-40B4-BE49-F238E27FC236}">
                <a16:creationId xmlns:a16="http://schemas.microsoft.com/office/drawing/2014/main" id="{B23704AF-C118-4CCF-BB73-BB163D3E955A}"/>
              </a:ext>
              <a:ext uri="{C183D7F6-B498-43B3-948B-1728B52AA6E4}">
                <adec:decorative xmlns:adec="http://schemas.microsoft.com/office/drawing/2017/decorative" val="1"/>
              </a:ext>
            </a:extLst>
          </p:cNvPr>
          <p:cNvSpPr/>
          <p:nvPr userDrawn="1"/>
        </p:nvSpPr>
        <p:spPr bwMode="auto">
          <a:xfrm>
            <a:off x="2540280" y="5217051"/>
            <a:ext cx="8975536" cy="1043144"/>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4" name="Approach 2 background box, dark grey">
            <a:extLst>
              <a:ext uri="{FF2B5EF4-FFF2-40B4-BE49-F238E27FC236}">
                <a16:creationId xmlns:a16="http://schemas.microsoft.com/office/drawing/2014/main" id="{6140C2B1-B09A-4A9A-9634-E426BBB0F435}"/>
              </a:ext>
              <a:ext uri="{C183D7F6-B498-43B3-948B-1728B52AA6E4}">
                <adec:decorative xmlns:adec="http://schemas.microsoft.com/office/drawing/2017/decorative" val="1"/>
              </a:ext>
            </a:extLst>
          </p:cNvPr>
          <p:cNvSpPr/>
          <p:nvPr userDrawn="1"/>
        </p:nvSpPr>
        <p:spPr bwMode="auto">
          <a:xfrm>
            <a:off x="2540280" y="3891272"/>
            <a:ext cx="8975536" cy="1043144"/>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Approach 1 background box, dark grey">
            <a:extLst>
              <a:ext uri="{FF2B5EF4-FFF2-40B4-BE49-F238E27FC236}">
                <a16:creationId xmlns:a16="http://schemas.microsoft.com/office/drawing/2014/main" id="{503F4FC7-8C24-483E-9B15-0BC8EA0DFCD2}"/>
              </a:ext>
              <a:ext uri="{C183D7F6-B498-43B3-948B-1728B52AA6E4}">
                <adec:decorative xmlns:adec="http://schemas.microsoft.com/office/drawing/2017/decorative" val="1"/>
              </a:ext>
            </a:extLst>
          </p:cNvPr>
          <p:cNvSpPr/>
          <p:nvPr userDrawn="1"/>
        </p:nvSpPr>
        <p:spPr bwMode="auto">
          <a:xfrm>
            <a:off x="2540810" y="2571726"/>
            <a:ext cx="8975006" cy="1043144"/>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 name="Scenario 3 descriptions background box, light grey">
            <a:extLst>
              <a:ext uri="{FF2B5EF4-FFF2-40B4-BE49-F238E27FC236}">
                <a16:creationId xmlns:a16="http://schemas.microsoft.com/office/drawing/2014/main" id="{5BABA89F-C73F-4CFB-A427-305E2CB2A612}"/>
              </a:ext>
              <a:ext uri="{C183D7F6-B498-43B3-948B-1728B52AA6E4}">
                <adec:decorative xmlns:adec="http://schemas.microsoft.com/office/drawing/2017/decorative" val="1"/>
              </a:ext>
            </a:extLst>
          </p:cNvPr>
          <p:cNvSpPr/>
          <p:nvPr userDrawn="1"/>
        </p:nvSpPr>
        <p:spPr bwMode="auto">
          <a:xfrm>
            <a:off x="8861745" y="2165350"/>
            <a:ext cx="2752719" cy="40948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Scenario 2 descriptions background box, light grey">
            <a:extLst>
              <a:ext uri="{FF2B5EF4-FFF2-40B4-BE49-F238E27FC236}">
                <a16:creationId xmlns:a16="http://schemas.microsoft.com/office/drawing/2014/main" id="{2985146A-D3B5-4DFB-8B72-1352A40E540D}"/>
              </a:ext>
              <a:ext uri="{C183D7F6-B498-43B3-948B-1728B52AA6E4}">
                <adec:decorative xmlns:adec="http://schemas.microsoft.com/office/drawing/2017/decorative" val="1"/>
              </a:ext>
            </a:extLst>
          </p:cNvPr>
          <p:cNvSpPr/>
          <p:nvPr userDrawn="1"/>
        </p:nvSpPr>
        <p:spPr bwMode="auto">
          <a:xfrm>
            <a:off x="5713604" y="2165350"/>
            <a:ext cx="2743200" cy="40948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Scenario 1 descriptions background box, light grey">
            <a:extLst>
              <a:ext uri="{FF2B5EF4-FFF2-40B4-BE49-F238E27FC236}">
                <a16:creationId xmlns:a16="http://schemas.microsoft.com/office/drawing/2014/main" id="{196A09A0-62AC-47FE-9F38-70C908B1E5FB}"/>
              </a:ext>
              <a:ext uri="{C183D7F6-B498-43B3-948B-1728B52AA6E4}">
                <adec:decorative xmlns:adec="http://schemas.microsoft.com/office/drawing/2017/decorative" val="1"/>
              </a:ext>
            </a:extLst>
          </p:cNvPr>
          <p:cNvSpPr/>
          <p:nvPr userDrawn="1"/>
        </p:nvSpPr>
        <p:spPr bwMode="auto">
          <a:xfrm>
            <a:off x="2565462" y="2165350"/>
            <a:ext cx="2743200" cy="40931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Approach 3/Scenario 3 description (16 words max)">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861745" y="5225131"/>
            <a:ext cx="2752719"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2" name="Approach 3/Scenario 2 description (16 words max)">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713604" y="5225131"/>
            <a:ext cx="2743200"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9" name="Approach 3/Scenario 1 description (16 words max)">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40280" y="5225131"/>
            <a:ext cx="2773083"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42" name="Approach 3 row heading">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93484" y="5210817"/>
            <a:ext cx="1943100" cy="1055612"/>
          </a:xfrm>
          <a:prstGeom prst="rect">
            <a:avLst/>
          </a:prstGeom>
          <a:solidFill>
            <a:srgbClr val="9B9B9B"/>
          </a:solidFill>
        </p:spPr>
        <p:txBody>
          <a:bodyPr lIns="182880" rIns="182880" anchor="ctr"/>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34" name="Approach 2/Scenario 3 description (16 words max)">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861745" y="3899352"/>
            <a:ext cx="2752719"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1" name="Approach 2/Scenario 2 description (16 words max)">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713604" y="3899352"/>
            <a:ext cx="2743200"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8" name="Approach 2/Scenario 1 description (16 words max)">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40280" y="3899352"/>
            <a:ext cx="2773083"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41" name="Approach 2 row heading">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593484" y="3885038"/>
            <a:ext cx="1943100" cy="1055612"/>
          </a:xfrm>
          <a:prstGeom prst="rect">
            <a:avLst/>
          </a:prstGeom>
          <a:solidFill>
            <a:srgbClr val="9B9B9B"/>
          </a:solidFill>
        </p:spPr>
        <p:txBody>
          <a:bodyPr lIns="182880" rIns="182880" anchor="ctr"/>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33" name="Approach 1/Scenario 3 description (16 words max)">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861745" y="2579806"/>
            <a:ext cx="2752719"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0" name="Approach 1/Scenario 2 description (16 words max)">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713604" y="2579806"/>
            <a:ext cx="2743200"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7" name="Approach 1/Scenario 1 description (16 words max)">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40280" y="2579806"/>
            <a:ext cx="2773083" cy="1026984"/>
          </a:xfrm>
          <a:prstGeom prst="rect">
            <a:avLst/>
          </a:prstGeom>
        </p:spPr>
        <p:txBody>
          <a:bodyPr lIns="183600" tIns="72000" rIns="183600" bIns="147600" anchor="t" anchorCtr="0">
            <a:noAutofit/>
          </a:bodyPr>
          <a:lstStyle>
            <a:lvl1pPr marL="0" marR="0" indent="-228600" algn="l" defTabSz="932742"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17" name="Approach 1 row heading">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593484" y="2565492"/>
            <a:ext cx="1943100" cy="1055612"/>
          </a:xfrm>
          <a:prstGeom prst="rect">
            <a:avLst/>
          </a:prstGeom>
          <a:solidFill>
            <a:srgbClr val="9B9B9B"/>
          </a:solidFill>
        </p:spPr>
        <p:txBody>
          <a:bodyPr lIns="182880" rIns="182880" anchor="ctr"/>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13" name="Scenario 3 heading background box, blue">
            <a:extLst>
              <a:ext uri="{FF2B5EF4-FFF2-40B4-BE49-F238E27FC236}">
                <a16:creationId xmlns:a16="http://schemas.microsoft.com/office/drawing/2014/main" id="{E24DFE71-495C-40F6-9A27-0B00AEE6EC28}"/>
              </a:ext>
              <a:ext uri="{C183D7F6-B498-43B3-948B-1728B52AA6E4}">
                <adec:decorative xmlns:adec="http://schemas.microsoft.com/office/drawing/2017/decorative" val="1"/>
              </a:ext>
            </a:extLst>
          </p:cNvPr>
          <p:cNvSpPr/>
          <p:nvPr userDrawn="1"/>
        </p:nvSpPr>
        <p:spPr bwMode="auto">
          <a:xfrm>
            <a:off x="8871264" y="1428676"/>
            <a:ext cx="2743200" cy="1143000"/>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Column 3 icon placeholder" descr="icon placeholder">
            <a:extLst>
              <a:ext uri="{FF2B5EF4-FFF2-40B4-BE49-F238E27FC236}">
                <a16:creationId xmlns:a16="http://schemas.microsoft.com/office/drawing/2014/main" id="{C0BEC424-6B42-4A46-8E46-3EF4DBD8BB13}"/>
              </a:ext>
            </a:extLst>
          </p:cNvPr>
          <p:cNvSpPr>
            <a:spLocks noGrp="1"/>
          </p:cNvSpPr>
          <p:nvPr>
            <p:ph type="pic" sz="quarter" idx="34" hasCustomPrompt="1"/>
          </p:nvPr>
        </p:nvSpPr>
        <p:spPr>
          <a:xfrm>
            <a:off x="10561904" y="1612522"/>
            <a:ext cx="897876" cy="775309"/>
          </a:xfrm>
          <a:prstGeom prst="rect">
            <a:avLst/>
          </a:prstGeo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51" name="Scenario/Project 3 heading">
            <a:extLst>
              <a:ext uri="{FF2B5EF4-FFF2-40B4-BE49-F238E27FC236}">
                <a16:creationId xmlns:a16="http://schemas.microsoft.com/office/drawing/2014/main" id="{61B50565-0B20-1C41-9E35-419D77CBF2F3}"/>
              </a:ext>
            </a:extLst>
          </p:cNvPr>
          <p:cNvSpPr>
            <a:spLocks noGrp="1"/>
          </p:cNvSpPr>
          <p:nvPr>
            <p:ph type="body" sz="quarter" idx="35" hasCustomPrompt="1"/>
          </p:nvPr>
        </p:nvSpPr>
        <p:spPr>
          <a:xfrm>
            <a:off x="8881740" y="1428676"/>
            <a:ext cx="1569185" cy="1143000"/>
          </a:xfrm>
          <a:prstGeom prst="rect">
            <a:avLst/>
          </a:prstGeom>
        </p:spPr>
        <p:txBody>
          <a:bodyPr lIns="182880" bIns="91440" anchor="ctr"/>
          <a:lstStyle>
            <a:lvl1pPr marL="0" indent="0">
              <a:lnSpc>
                <a:spcPct val="100000"/>
              </a:lnSpc>
              <a:spcBef>
                <a:spcPts val="0"/>
              </a:spcBef>
              <a:buNone/>
              <a:defRPr sz="2000">
                <a:solidFill>
                  <a:schemeClr val="bg1"/>
                </a:solidFill>
              </a:defRPr>
            </a:lvl1pPr>
          </a:lstStyle>
          <a:p>
            <a:pPr lvl="0"/>
            <a:r>
              <a:rPr lang="en-US" sz="1600"/>
              <a:t>Scenario/</a:t>
            </a:r>
            <a:br>
              <a:rPr lang="en-US" sz="1600"/>
            </a:br>
            <a:r>
              <a:rPr lang="en-US" sz="1600"/>
              <a:t>Project 3</a:t>
            </a:r>
            <a:br>
              <a:rPr lang="en-US" sz="1600"/>
            </a:br>
            <a:r>
              <a:rPr lang="en-US" sz="1600"/>
              <a:t>heading</a:t>
            </a:r>
            <a:endParaRPr lang="en-US"/>
          </a:p>
        </p:txBody>
      </p:sp>
      <p:sp>
        <p:nvSpPr>
          <p:cNvPr id="12" name="Scenario 2 heading background box, bluew">
            <a:extLst>
              <a:ext uri="{FF2B5EF4-FFF2-40B4-BE49-F238E27FC236}">
                <a16:creationId xmlns:a16="http://schemas.microsoft.com/office/drawing/2014/main" id="{969E785D-4699-4040-886F-09BC22E10E45}"/>
              </a:ext>
              <a:ext uri="{C183D7F6-B498-43B3-948B-1728B52AA6E4}">
                <adec:decorative xmlns:adec="http://schemas.microsoft.com/office/drawing/2017/decorative" val="1"/>
              </a:ext>
            </a:extLst>
          </p:cNvPr>
          <p:cNvSpPr/>
          <p:nvPr userDrawn="1"/>
        </p:nvSpPr>
        <p:spPr bwMode="auto">
          <a:xfrm>
            <a:off x="5713604" y="1428676"/>
            <a:ext cx="2743200" cy="1143000"/>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Column 2 icon placeholder" descr="icon placeholder">
            <a:extLst>
              <a:ext uri="{FF2B5EF4-FFF2-40B4-BE49-F238E27FC236}">
                <a16:creationId xmlns:a16="http://schemas.microsoft.com/office/drawing/2014/main" id="{C0BEC424-6B42-4A46-8E46-3EF4DBD8BB13}"/>
              </a:ext>
            </a:extLst>
          </p:cNvPr>
          <p:cNvSpPr>
            <a:spLocks noGrp="1"/>
          </p:cNvSpPr>
          <p:nvPr>
            <p:ph type="pic" sz="quarter" idx="32" hasCustomPrompt="1"/>
          </p:nvPr>
        </p:nvSpPr>
        <p:spPr>
          <a:xfrm>
            <a:off x="7393768" y="1612522"/>
            <a:ext cx="897876" cy="775309"/>
          </a:xfrm>
          <a:prstGeom prst="rect">
            <a:avLst/>
          </a:prstGeo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9" name="Scenario/Project 2 heading">
            <a:extLst>
              <a:ext uri="{FF2B5EF4-FFF2-40B4-BE49-F238E27FC236}">
                <a16:creationId xmlns:a16="http://schemas.microsoft.com/office/drawing/2014/main" id="{61B50565-0B20-1C41-9E35-419D77CBF2F3}"/>
              </a:ext>
            </a:extLst>
          </p:cNvPr>
          <p:cNvSpPr>
            <a:spLocks noGrp="1"/>
          </p:cNvSpPr>
          <p:nvPr>
            <p:ph type="body" sz="quarter" idx="33" hasCustomPrompt="1"/>
          </p:nvPr>
        </p:nvSpPr>
        <p:spPr>
          <a:xfrm>
            <a:off x="5713604" y="1428676"/>
            <a:ext cx="1569185" cy="1143000"/>
          </a:xfrm>
          <a:prstGeom prst="rect">
            <a:avLst/>
          </a:prstGeom>
        </p:spPr>
        <p:txBody>
          <a:bodyPr lIns="182880" bIns="91440" anchor="ctr"/>
          <a:lstStyle>
            <a:lvl1pPr marL="0" indent="0">
              <a:lnSpc>
                <a:spcPct val="100000"/>
              </a:lnSpc>
              <a:spcBef>
                <a:spcPts val="0"/>
              </a:spcBef>
              <a:buNone/>
              <a:defRPr sz="2000">
                <a:solidFill>
                  <a:schemeClr val="bg1"/>
                </a:solidFill>
              </a:defRPr>
            </a:lvl1pPr>
          </a:lstStyle>
          <a:p>
            <a:pPr lvl="0"/>
            <a:r>
              <a:rPr lang="en-US" sz="1600"/>
              <a:t>Scenario/</a:t>
            </a:r>
            <a:br>
              <a:rPr lang="en-US" sz="1600"/>
            </a:br>
            <a:r>
              <a:rPr lang="en-US" sz="1600"/>
              <a:t>Project 2</a:t>
            </a:r>
            <a:br>
              <a:rPr lang="en-US" sz="1600"/>
            </a:br>
            <a:r>
              <a:rPr lang="en-US" sz="1600"/>
              <a:t>heading</a:t>
            </a:r>
            <a:endParaRPr lang="en-US"/>
          </a:p>
        </p:txBody>
      </p:sp>
      <p:sp>
        <p:nvSpPr>
          <p:cNvPr id="11" name="Scenario 1 heading background box, blue">
            <a:extLst>
              <a:ext uri="{FF2B5EF4-FFF2-40B4-BE49-F238E27FC236}">
                <a16:creationId xmlns:a16="http://schemas.microsoft.com/office/drawing/2014/main" id="{4672B9DB-32CE-42D2-A7BA-98B91ABB0E85}"/>
              </a:ext>
              <a:ext uri="{C183D7F6-B498-43B3-948B-1728B52AA6E4}">
                <adec:decorative xmlns:adec="http://schemas.microsoft.com/office/drawing/2017/decorative" val="1"/>
              </a:ext>
            </a:extLst>
          </p:cNvPr>
          <p:cNvSpPr/>
          <p:nvPr userDrawn="1"/>
        </p:nvSpPr>
        <p:spPr bwMode="auto">
          <a:xfrm>
            <a:off x="2565462" y="1428676"/>
            <a:ext cx="2743200" cy="1143000"/>
          </a:xfrm>
          <a:prstGeom prst="rect">
            <a:avLst/>
          </a:prstGeom>
          <a:solidFill>
            <a:srgbClr val="9B9B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22860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Column 1 icon placeholder" descr="icon placeholder">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245636" y="1612522"/>
            <a:ext cx="897876" cy="775309"/>
          </a:xfrm>
          <a:prstGeom prst="rect">
            <a:avLst/>
          </a:prstGeom>
        </p:spPr>
        <p:txBody>
          <a:bodyP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Scenario/Project 1 heading">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565472" y="1428676"/>
            <a:ext cx="1569185" cy="1143000"/>
          </a:xfrm>
          <a:prstGeom prst="rect">
            <a:avLst/>
          </a:prstGeom>
        </p:spPr>
        <p:txBody>
          <a:bodyPr lIns="182880" bIns="91440" anchor="ctr"/>
          <a:lstStyle>
            <a:lvl1pPr marL="0" indent="0">
              <a:lnSpc>
                <a:spcPct val="100000"/>
              </a:lnSpc>
              <a:spcBef>
                <a:spcPts val="0"/>
              </a:spcBef>
              <a:buNone/>
              <a:defRPr sz="2000">
                <a:solidFill>
                  <a:schemeClr val="bg1"/>
                </a:solidFill>
              </a:defRPr>
            </a:lvl1pPr>
          </a:lstStyle>
          <a:p>
            <a:pPr lvl="0"/>
            <a:r>
              <a:rPr lang="en-US" sz="1600"/>
              <a:t>Scenario/</a:t>
            </a:r>
            <a:br>
              <a:rPr lang="en-US" sz="1600"/>
            </a:br>
            <a:r>
              <a:rPr lang="en-US" sz="1600"/>
              <a:t>Project 1</a:t>
            </a:r>
            <a:br>
              <a:rPr lang="en-US" sz="1600"/>
            </a:br>
            <a:r>
              <a:rPr lang="en-US" sz="1600"/>
              <a:t>heading</a:t>
            </a:r>
            <a:endParaRPr lang="en-US"/>
          </a:p>
        </p:txBody>
      </p:sp>
      <p:sp>
        <p:nvSpPr>
          <p:cNvPr id="39" name="Scope of work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Scope of work (2) (3 x 3 matrix)</a:t>
            </a:r>
          </a:p>
        </p:txBody>
      </p:sp>
      <p:sp>
        <p:nvSpPr>
          <p:cNvPr id="37" name="Freeform: Shape 36">
            <a:extLst>
              <a:ext uri="{FF2B5EF4-FFF2-40B4-BE49-F238E27FC236}">
                <a16:creationId xmlns:a16="http://schemas.microsoft.com/office/drawing/2014/main" id="{DEA49F84-12B0-410F-85FF-3471DE087205}"/>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338994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5280">
          <p15:clr>
            <a:srgbClr val="FBAE40"/>
          </p15:clr>
        </p15:guide>
        <p15:guide id="3" pos="384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ersona 1">
    <p:bg>
      <p:bgRef idx="1001">
        <a:schemeClr val="bg1"/>
      </p:bgRef>
    </p:bg>
    <p:spTree>
      <p:nvGrpSpPr>
        <p:cNvPr id="1" name=""/>
        <p:cNvGrpSpPr/>
        <p:nvPr/>
      </p:nvGrpSpPr>
      <p:grpSpPr>
        <a:xfrm>
          <a:off x="0" y="0"/>
          <a:ext cx="0" cy="0"/>
          <a:chOff x="0" y="0"/>
          <a:chExt cx="0" cy="0"/>
        </a:xfrm>
      </p:grpSpPr>
      <p:sp>
        <p:nvSpPr>
          <p:cNvPr id="3" name="Left column background box, blue">
            <a:extLst>
              <a:ext uri="{FF2B5EF4-FFF2-40B4-BE49-F238E27FC236}">
                <a16:creationId xmlns:a16="http://schemas.microsoft.com/office/drawing/2014/main" id="{50952F38-2EC1-4EDE-B960-1058743E9716}"/>
              </a:ext>
              <a:ext uri="{C183D7F6-B498-43B3-948B-1728B52AA6E4}">
                <adec:decorative xmlns:adec="http://schemas.microsoft.com/office/drawing/2017/decorative" val="1"/>
              </a:ext>
            </a:extLst>
          </p:cNvPr>
          <p:cNvSpPr/>
          <p:nvPr userDrawn="1"/>
        </p:nvSpPr>
        <p:spPr>
          <a:xfrm>
            <a:off x="369810" y="407884"/>
            <a:ext cx="2628900" cy="6057900"/>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Desired future tech, row 2, #5">
            <a:extLst>
              <a:ext uri="{FF2B5EF4-FFF2-40B4-BE49-F238E27FC236}">
                <a16:creationId xmlns:a16="http://schemas.microsoft.com/office/drawing/2014/main" id="{6069EA76-84F2-FD4D-B208-CCB29711E266}"/>
              </a:ext>
            </a:extLst>
          </p:cNvPr>
          <p:cNvSpPr>
            <a:spLocks noGrp="1"/>
          </p:cNvSpPr>
          <p:nvPr>
            <p:ph type="pic" sz="quarter" idx="40" hasCustomPrompt="1"/>
          </p:nvPr>
        </p:nvSpPr>
        <p:spPr>
          <a:xfrm>
            <a:off x="9837570" y="5848908"/>
            <a:ext cx="409865" cy="415296"/>
          </a:xfrm>
          <a:prstGeom prst="rect">
            <a:avLst/>
          </a:prstGeom>
        </p:spPr>
        <p:txBody>
          <a:bodyPr/>
          <a:lstStyle>
            <a:lvl1pPr>
              <a:defRPr sz="800"/>
            </a:lvl1pPr>
          </a:lstStyle>
          <a:p>
            <a:r>
              <a:rPr lang="en-US"/>
              <a:t>icon</a:t>
            </a:r>
          </a:p>
        </p:txBody>
      </p:sp>
      <p:sp>
        <p:nvSpPr>
          <p:cNvPr id="122" name="Desired future tech, row 2, #4">
            <a:extLst>
              <a:ext uri="{FF2B5EF4-FFF2-40B4-BE49-F238E27FC236}">
                <a16:creationId xmlns:a16="http://schemas.microsoft.com/office/drawing/2014/main" id="{DF77D567-0B65-A540-B533-50987E567971}"/>
              </a:ext>
            </a:extLst>
          </p:cNvPr>
          <p:cNvSpPr>
            <a:spLocks noGrp="1"/>
          </p:cNvSpPr>
          <p:nvPr>
            <p:ph type="pic" sz="quarter" idx="39" hasCustomPrompt="1"/>
          </p:nvPr>
        </p:nvSpPr>
        <p:spPr>
          <a:xfrm>
            <a:off x="9258737" y="5848908"/>
            <a:ext cx="409865" cy="415296"/>
          </a:xfrm>
          <a:prstGeom prst="rect">
            <a:avLst/>
          </a:prstGeom>
        </p:spPr>
        <p:txBody>
          <a:bodyPr/>
          <a:lstStyle>
            <a:lvl1pPr>
              <a:defRPr sz="800"/>
            </a:lvl1pPr>
          </a:lstStyle>
          <a:p>
            <a:r>
              <a:rPr lang="en-US"/>
              <a:t>icon</a:t>
            </a:r>
          </a:p>
        </p:txBody>
      </p:sp>
      <p:sp>
        <p:nvSpPr>
          <p:cNvPr id="121" name="Desired future tech, row 2, #3">
            <a:extLst>
              <a:ext uri="{FF2B5EF4-FFF2-40B4-BE49-F238E27FC236}">
                <a16:creationId xmlns:a16="http://schemas.microsoft.com/office/drawing/2014/main" id="{71A857C5-E3EE-B144-8782-FAEF1E387FDB}"/>
              </a:ext>
            </a:extLst>
          </p:cNvPr>
          <p:cNvSpPr>
            <a:spLocks noGrp="1"/>
          </p:cNvSpPr>
          <p:nvPr>
            <p:ph type="pic" sz="quarter" idx="38" hasCustomPrompt="1"/>
          </p:nvPr>
        </p:nvSpPr>
        <p:spPr>
          <a:xfrm>
            <a:off x="8679905" y="5848908"/>
            <a:ext cx="409865" cy="415296"/>
          </a:xfrm>
          <a:prstGeom prst="rect">
            <a:avLst/>
          </a:prstGeom>
        </p:spPr>
        <p:txBody>
          <a:bodyPr/>
          <a:lstStyle>
            <a:lvl1pPr>
              <a:defRPr sz="800"/>
            </a:lvl1pPr>
          </a:lstStyle>
          <a:p>
            <a:r>
              <a:rPr lang="en-US"/>
              <a:t>icon</a:t>
            </a:r>
          </a:p>
        </p:txBody>
      </p:sp>
      <p:sp>
        <p:nvSpPr>
          <p:cNvPr id="120" name="Desired future tech, row 2, #2">
            <a:extLst>
              <a:ext uri="{FF2B5EF4-FFF2-40B4-BE49-F238E27FC236}">
                <a16:creationId xmlns:a16="http://schemas.microsoft.com/office/drawing/2014/main" id="{FEA6B667-7FA2-C94D-A0A1-A63250D626AE}"/>
              </a:ext>
            </a:extLst>
          </p:cNvPr>
          <p:cNvSpPr>
            <a:spLocks noGrp="1"/>
          </p:cNvSpPr>
          <p:nvPr>
            <p:ph type="pic" sz="quarter" idx="37" hasCustomPrompt="1"/>
          </p:nvPr>
        </p:nvSpPr>
        <p:spPr>
          <a:xfrm>
            <a:off x="8101073" y="5848908"/>
            <a:ext cx="409865" cy="415296"/>
          </a:xfrm>
          <a:prstGeom prst="rect">
            <a:avLst/>
          </a:prstGeom>
        </p:spPr>
        <p:txBody>
          <a:bodyPr/>
          <a:lstStyle>
            <a:lvl1pPr>
              <a:defRPr sz="800"/>
            </a:lvl1pPr>
          </a:lstStyle>
          <a:p>
            <a:r>
              <a:rPr lang="en-US"/>
              <a:t>icon</a:t>
            </a:r>
          </a:p>
        </p:txBody>
      </p:sp>
      <p:sp>
        <p:nvSpPr>
          <p:cNvPr id="119" name="Desired future tech, row 2, #1">
            <a:extLst>
              <a:ext uri="{FF2B5EF4-FFF2-40B4-BE49-F238E27FC236}">
                <a16:creationId xmlns:a16="http://schemas.microsoft.com/office/drawing/2014/main" id="{838FEA4F-1856-644A-ADD5-852D4C6CBA0E}"/>
              </a:ext>
            </a:extLst>
          </p:cNvPr>
          <p:cNvSpPr>
            <a:spLocks noGrp="1"/>
          </p:cNvSpPr>
          <p:nvPr>
            <p:ph type="pic" sz="quarter" idx="36" hasCustomPrompt="1"/>
          </p:nvPr>
        </p:nvSpPr>
        <p:spPr>
          <a:xfrm>
            <a:off x="7522241" y="5848908"/>
            <a:ext cx="409865" cy="415296"/>
          </a:xfrm>
          <a:prstGeom prst="rect">
            <a:avLst/>
          </a:prstGeom>
        </p:spPr>
        <p:txBody>
          <a:bodyPr/>
          <a:lstStyle>
            <a:lvl1pPr>
              <a:defRPr sz="800"/>
            </a:lvl1pPr>
          </a:lstStyle>
          <a:p>
            <a:r>
              <a:rPr lang="en-US"/>
              <a:t>icon</a:t>
            </a:r>
          </a:p>
        </p:txBody>
      </p:sp>
      <p:sp>
        <p:nvSpPr>
          <p:cNvPr id="118" name="Desired future tech, row 1, #5">
            <a:extLst>
              <a:ext uri="{FF2B5EF4-FFF2-40B4-BE49-F238E27FC236}">
                <a16:creationId xmlns:a16="http://schemas.microsoft.com/office/drawing/2014/main" id="{5077DBE6-2393-F349-8D87-51B3200B5BEA}"/>
              </a:ext>
            </a:extLst>
          </p:cNvPr>
          <p:cNvSpPr>
            <a:spLocks noGrp="1"/>
          </p:cNvSpPr>
          <p:nvPr>
            <p:ph type="pic" sz="quarter" idx="35" hasCustomPrompt="1"/>
          </p:nvPr>
        </p:nvSpPr>
        <p:spPr>
          <a:xfrm>
            <a:off x="9837570" y="5285437"/>
            <a:ext cx="409865" cy="415296"/>
          </a:xfrm>
          <a:prstGeom prst="rect">
            <a:avLst/>
          </a:prstGeom>
        </p:spPr>
        <p:txBody>
          <a:bodyPr/>
          <a:lstStyle>
            <a:lvl1pPr>
              <a:defRPr sz="800"/>
            </a:lvl1pPr>
          </a:lstStyle>
          <a:p>
            <a:r>
              <a:rPr lang="en-US"/>
              <a:t>icon</a:t>
            </a:r>
          </a:p>
        </p:txBody>
      </p:sp>
      <p:sp>
        <p:nvSpPr>
          <p:cNvPr id="117" name="Desired future tech, row 1, #4">
            <a:extLst>
              <a:ext uri="{FF2B5EF4-FFF2-40B4-BE49-F238E27FC236}">
                <a16:creationId xmlns:a16="http://schemas.microsoft.com/office/drawing/2014/main" id="{F4B1316A-4A40-2E4B-A13E-29D44517286A}"/>
              </a:ext>
            </a:extLst>
          </p:cNvPr>
          <p:cNvSpPr>
            <a:spLocks noGrp="1"/>
          </p:cNvSpPr>
          <p:nvPr>
            <p:ph type="pic" sz="quarter" idx="34" hasCustomPrompt="1"/>
          </p:nvPr>
        </p:nvSpPr>
        <p:spPr>
          <a:xfrm>
            <a:off x="9258737" y="5285437"/>
            <a:ext cx="409865" cy="415296"/>
          </a:xfrm>
          <a:prstGeom prst="rect">
            <a:avLst/>
          </a:prstGeom>
        </p:spPr>
        <p:txBody>
          <a:bodyPr/>
          <a:lstStyle>
            <a:lvl1pPr>
              <a:defRPr sz="800"/>
            </a:lvl1pPr>
          </a:lstStyle>
          <a:p>
            <a:r>
              <a:rPr lang="en-US"/>
              <a:t>icon</a:t>
            </a:r>
          </a:p>
        </p:txBody>
      </p:sp>
      <p:sp>
        <p:nvSpPr>
          <p:cNvPr id="116" name="Desired future tech, row 1, #3">
            <a:extLst>
              <a:ext uri="{FF2B5EF4-FFF2-40B4-BE49-F238E27FC236}">
                <a16:creationId xmlns:a16="http://schemas.microsoft.com/office/drawing/2014/main" id="{9BD33D0A-3BB0-854F-8F5F-E1B195CCA77C}"/>
              </a:ext>
            </a:extLst>
          </p:cNvPr>
          <p:cNvSpPr>
            <a:spLocks noGrp="1"/>
          </p:cNvSpPr>
          <p:nvPr>
            <p:ph type="pic" sz="quarter" idx="33" hasCustomPrompt="1"/>
          </p:nvPr>
        </p:nvSpPr>
        <p:spPr>
          <a:xfrm>
            <a:off x="8679905" y="5285437"/>
            <a:ext cx="409865" cy="415296"/>
          </a:xfrm>
          <a:prstGeom prst="rect">
            <a:avLst/>
          </a:prstGeom>
        </p:spPr>
        <p:txBody>
          <a:bodyPr/>
          <a:lstStyle>
            <a:lvl1pPr>
              <a:defRPr sz="800"/>
            </a:lvl1pPr>
          </a:lstStyle>
          <a:p>
            <a:r>
              <a:rPr lang="en-US"/>
              <a:t>icon</a:t>
            </a:r>
          </a:p>
        </p:txBody>
      </p:sp>
      <p:sp>
        <p:nvSpPr>
          <p:cNvPr id="115" name="Desired future tech, row 1, #2">
            <a:extLst>
              <a:ext uri="{FF2B5EF4-FFF2-40B4-BE49-F238E27FC236}">
                <a16:creationId xmlns:a16="http://schemas.microsoft.com/office/drawing/2014/main" id="{56BDB28F-B91F-5F41-BA98-7F6F2C773D44}"/>
              </a:ext>
            </a:extLst>
          </p:cNvPr>
          <p:cNvSpPr>
            <a:spLocks noGrp="1"/>
          </p:cNvSpPr>
          <p:nvPr>
            <p:ph type="pic" sz="quarter" idx="32" hasCustomPrompt="1"/>
          </p:nvPr>
        </p:nvSpPr>
        <p:spPr>
          <a:xfrm>
            <a:off x="8101073" y="5285437"/>
            <a:ext cx="409865" cy="415296"/>
          </a:xfrm>
          <a:prstGeom prst="rect">
            <a:avLst/>
          </a:prstGeom>
        </p:spPr>
        <p:txBody>
          <a:bodyPr/>
          <a:lstStyle>
            <a:lvl1pPr>
              <a:defRPr sz="800"/>
            </a:lvl1pPr>
          </a:lstStyle>
          <a:p>
            <a:r>
              <a:rPr lang="en-US"/>
              <a:t>icon</a:t>
            </a:r>
          </a:p>
        </p:txBody>
      </p:sp>
      <p:sp>
        <p:nvSpPr>
          <p:cNvPr id="114" name="Desired future tech, row 1, #1">
            <a:extLst>
              <a:ext uri="{FF2B5EF4-FFF2-40B4-BE49-F238E27FC236}">
                <a16:creationId xmlns:a16="http://schemas.microsoft.com/office/drawing/2014/main" id="{20BF48A3-9343-E540-BADB-558356A51D19}"/>
              </a:ext>
            </a:extLst>
          </p:cNvPr>
          <p:cNvSpPr>
            <a:spLocks noGrp="1"/>
          </p:cNvSpPr>
          <p:nvPr>
            <p:ph type="pic" sz="quarter" idx="31" hasCustomPrompt="1"/>
          </p:nvPr>
        </p:nvSpPr>
        <p:spPr>
          <a:xfrm>
            <a:off x="7522241" y="5285437"/>
            <a:ext cx="409865" cy="415296"/>
          </a:xfrm>
          <a:prstGeom prst="rect">
            <a:avLst/>
          </a:prstGeom>
        </p:spPr>
        <p:txBody>
          <a:bodyPr/>
          <a:lstStyle>
            <a:lvl1pPr>
              <a:defRPr sz="800"/>
            </a:lvl1pPr>
          </a:lstStyle>
          <a:p>
            <a:r>
              <a:rPr lang="en-US"/>
              <a:t>icon</a:t>
            </a:r>
          </a:p>
        </p:txBody>
      </p:sp>
      <p:sp>
        <p:nvSpPr>
          <p:cNvPr id="95" name="Desired future technology (subheading)">
            <a:extLst>
              <a:ext uri="{FF2B5EF4-FFF2-40B4-BE49-F238E27FC236}">
                <a16:creationId xmlns:a16="http://schemas.microsoft.com/office/drawing/2014/main" id="{AAA2C3FD-FAE2-4F26-BA85-5A93449292F4}"/>
              </a:ext>
            </a:extLst>
          </p:cNvPr>
          <p:cNvSpPr txBox="1"/>
          <p:nvPr userDrawn="1"/>
        </p:nvSpPr>
        <p:spPr>
          <a:xfrm>
            <a:off x="7524582" y="5018443"/>
            <a:ext cx="2489767" cy="153888"/>
          </a:xfrm>
          <a:prstGeom prst="rect">
            <a:avLst/>
          </a:prstGeom>
          <a:noFill/>
        </p:spPr>
        <p:txBody>
          <a:bodyPr wrap="square" lIns="0" tIns="0" rIns="0" bIns="0" rtlCol="0" anchor="t" anchorCtr="0">
            <a:spAutoFit/>
          </a:bodyPr>
          <a:lstStyle/>
          <a:p>
            <a:pPr lvl="0"/>
            <a:r>
              <a:rPr lang="en-US" sz="1000">
                <a:solidFill>
                  <a:schemeClr val="tx1"/>
                </a:solidFill>
              </a:rPr>
              <a:t>Desired future technology</a:t>
            </a:r>
          </a:p>
        </p:txBody>
      </p:sp>
      <p:sp>
        <p:nvSpPr>
          <p:cNvPr id="72" name="Current devices, row 2, #5">
            <a:extLst>
              <a:ext uri="{FF2B5EF4-FFF2-40B4-BE49-F238E27FC236}">
                <a16:creationId xmlns:a16="http://schemas.microsoft.com/office/drawing/2014/main" id="{6069EA76-84F2-FD4D-B208-CCB29711E266}"/>
              </a:ext>
            </a:extLst>
          </p:cNvPr>
          <p:cNvSpPr>
            <a:spLocks noGrp="1"/>
          </p:cNvSpPr>
          <p:nvPr userDrawn="1">
            <p:ph type="pic" sz="quarter" idx="30" hasCustomPrompt="1"/>
          </p:nvPr>
        </p:nvSpPr>
        <p:spPr>
          <a:xfrm>
            <a:off x="5576091" y="5848908"/>
            <a:ext cx="409865" cy="415296"/>
          </a:xfrm>
          <a:prstGeom prst="rect">
            <a:avLst/>
          </a:prstGeom>
        </p:spPr>
        <p:txBody>
          <a:bodyPr/>
          <a:lstStyle>
            <a:lvl1pPr>
              <a:defRPr sz="800"/>
            </a:lvl1pPr>
          </a:lstStyle>
          <a:p>
            <a:r>
              <a:rPr lang="en-US"/>
              <a:t>icon</a:t>
            </a:r>
          </a:p>
        </p:txBody>
      </p:sp>
      <p:sp>
        <p:nvSpPr>
          <p:cNvPr id="71" name="Current devices, row 2, #4">
            <a:extLst>
              <a:ext uri="{FF2B5EF4-FFF2-40B4-BE49-F238E27FC236}">
                <a16:creationId xmlns:a16="http://schemas.microsoft.com/office/drawing/2014/main" id="{DF77D567-0B65-A540-B533-50987E567971}"/>
              </a:ext>
            </a:extLst>
          </p:cNvPr>
          <p:cNvSpPr>
            <a:spLocks noGrp="1"/>
          </p:cNvSpPr>
          <p:nvPr userDrawn="1">
            <p:ph type="pic" sz="quarter" idx="29" hasCustomPrompt="1"/>
          </p:nvPr>
        </p:nvSpPr>
        <p:spPr>
          <a:xfrm>
            <a:off x="4997258" y="5848908"/>
            <a:ext cx="409865" cy="415296"/>
          </a:xfrm>
          <a:prstGeom prst="rect">
            <a:avLst/>
          </a:prstGeom>
        </p:spPr>
        <p:txBody>
          <a:bodyPr/>
          <a:lstStyle>
            <a:lvl1pPr>
              <a:defRPr sz="800"/>
            </a:lvl1pPr>
          </a:lstStyle>
          <a:p>
            <a:r>
              <a:rPr lang="en-US"/>
              <a:t>icon</a:t>
            </a:r>
          </a:p>
        </p:txBody>
      </p:sp>
      <p:sp>
        <p:nvSpPr>
          <p:cNvPr id="70" name="Current devices, row 2, #3">
            <a:extLst>
              <a:ext uri="{FF2B5EF4-FFF2-40B4-BE49-F238E27FC236}">
                <a16:creationId xmlns:a16="http://schemas.microsoft.com/office/drawing/2014/main" id="{71A857C5-E3EE-B144-8782-FAEF1E387FDB}"/>
              </a:ext>
            </a:extLst>
          </p:cNvPr>
          <p:cNvSpPr>
            <a:spLocks noGrp="1"/>
          </p:cNvSpPr>
          <p:nvPr userDrawn="1">
            <p:ph type="pic" sz="quarter" idx="28" hasCustomPrompt="1"/>
          </p:nvPr>
        </p:nvSpPr>
        <p:spPr>
          <a:xfrm>
            <a:off x="4418426" y="5848908"/>
            <a:ext cx="409865" cy="415296"/>
          </a:xfrm>
          <a:prstGeom prst="rect">
            <a:avLst/>
          </a:prstGeom>
        </p:spPr>
        <p:txBody>
          <a:bodyPr/>
          <a:lstStyle>
            <a:lvl1pPr>
              <a:defRPr sz="800"/>
            </a:lvl1pPr>
          </a:lstStyle>
          <a:p>
            <a:r>
              <a:rPr lang="en-US"/>
              <a:t>icon</a:t>
            </a:r>
          </a:p>
        </p:txBody>
      </p:sp>
      <p:sp>
        <p:nvSpPr>
          <p:cNvPr id="69" name="Current devices, row 2, #2">
            <a:extLst>
              <a:ext uri="{FF2B5EF4-FFF2-40B4-BE49-F238E27FC236}">
                <a16:creationId xmlns:a16="http://schemas.microsoft.com/office/drawing/2014/main" id="{FEA6B667-7FA2-C94D-A0A1-A63250D626AE}"/>
              </a:ext>
            </a:extLst>
          </p:cNvPr>
          <p:cNvSpPr>
            <a:spLocks noGrp="1"/>
          </p:cNvSpPr>
          <p:nvPr userDrawn="1">
            <p:ph type="pic" sz="quarter" idx="27" hasCustomPrompt="1"/>
          </p:nvPr>
        </p:nvSpPr>
        <p:spPr>
          <a:xfrm>
            <a:off x="3839594" y="5848908"/>
            <a:ext cx="409865" cy="415296"/>
          </a:xfrm>
          <a:prstGeom prst="rect">
            <a:avLst/>
          </a:prstGeom>
        </p:spPr>
        <p:txBody>
          <a:bodyPr/>
          <a:lstStyle>
            <a:lvl1pPr>
              <a:defRPr sz="800"/>
            </a:lvl1pPr>
          </a:lstStyle>
          <a:p>
            <a:r>
              <a:rPr lang="en-US"/>
              <a:t>icon</a:t>
            </a:r>
          </a:p>
        </p:txBody>
      </p:sp>
      <p:sp>
        <p:nvSpPr>
          <p:cNvPr id="68" name="Current devices, row 2, #1">
            <a:extLst>
              <a:ext uri="{FF2B5EF4-FFF2-40B4-BE49-F238E27FC236}">
                <a16:creationId xmlns:a16="http://schemas.microsoft.com/office/drawing/2014/main" id="{838FEA4F-1856-644A-ADD5-852D4C6CBA0E}"/>
              </a:ext>
            </a:extLst>
          </p:cNvPr>
          <p:cNvSpPr>
            <a:spLocks noGrp="1"/>
          </p:cNvSpPr>
          <p:nvPr userDrawn="1">
            <p:ph type="pic" sz="quarter" idx="26" hasCustomPrompt="1"/>
          </p:nvPr>
        </p:nvSpPr>
        <p:spPr>
          <a:xfrm>
            <a:off x="3260762" y="5848908"/>
            <a:ext cx="409865" cy="415296"/>
          </a:xfrm>
          <a:prstGeom prst="rect">
            <a:avLst/>
          </a:prstGeom>
        </p:spPr>
        <p:txBody>
          <a:bodyPr/>
          <a:lstStyle>
            <a:lvl1pPr>
              <a:defRPr sz="800"/>
            </a:lvl1pPr>
          </a:lstStyle>
          <a:p>
            <a:r>
              <a:rPr lang="en-US"/>
              <a:t>icon</a:t>
            </a:r>
          </a:p>
        </p:txBody>
      </p:sp>
      <p:sp>
        <p:nvSpPr>
          <p:cNvPr id="67" name="Current devices, row 1, #5">
            <a:extLst>
              <a:ext uri="{FF2B5EF4-FFF2-40B4-BE49-F238E27FC236}">
                <a16:creationId xmlns:a16="http://schemas.microsoft.com/office/drawing/2014/main" id="{5077DBE6-2393-F349-8D87-51B3200B5BEA}"/>
              </a:ext>
            </a:extLst>
          </p:cNvPr>
          <p:cNvSpPr>
            <a:spLocks noGrp="1"/>
          </p:cNvSpPr>
          <p:nvPr userDrawn="1">
            <p:ph type="pic" sz="quarter" idx="25" hasCustomPrompt="1"/>
          </p:nvPr>
        </p:nvSpPr>
        <p:spPr>
          <a:xfrm>
            <a:off x="5576091" y="5285437"/>
            <a:ext cx="409865" cy="415296"/>
          </a:xfrm>
          <a:prstGeom prst="rect">
            <a:avLst/>
          </a:prstGeom>
        </p:spPr>
        <p:txBody>
          <a:bodyPr/>
          <a:lstStyle>
            <a:lvl1pPr>
              <a:defRPr sz="800"/>
            </a:lvl1pPr>
          </a:lstStyle>
          <a:p>
            <a:r>
              <a:rPr lang="en-US"/>
              <a:t>icon</a:t>
            </a:r>
          </a:p>
        </p:txBody>
      </p:sp>
      <p:sp>
        <p:nvSpPr>
          <p:cNvPr id="66" name="Current devices, row 1, #4">
            <a:extLst>
              <a:ext uri="{FF2B5EF4-FFF2-40B4-BE49-F238E27FC236}">
                <a16:creationId xmlns:a16="http://schemas.microsoft.com/office/drawing/2014/main" id="{F4B1316A-4A40-2E4B-A13E-29D44517286A}"/>
              </a:ext>
            </a:extLst>
          </p:cNvPr>
          <p:cNvSpPr>
            <a:spLocks noGrp="1"/>
          </p:cNvSpPr>
          <p:nvPr userDrawn="1">
            <p:ph type="pic" sz="quarter" idx="24" hasCustomPrompt="1"/>
          </p:nvPr>
        </p:nvSpPr>
        <p:spPr>
          <a:xfrm>
            <a:off x="4997258" y="5285437"/>
            <a:ext cx="409865" cy="415296"/>
          </a:xfrm>
          <a:prstGeom prst="rect">
            <a:avLst/>
          </a:prstGeom>
        </p:spPr>
        <p:txBody>
          <a:bodyPr/>
          <a:lstStyle>
            <a:lvl1pPr>
              <a:defRPr sz="800"/>
            </a:lvl1pPr>
          </a:lstStyle>
          <a:p>
            <a:r>
              <a:rPr lang="en-US"/>
              <a:t>icon</a:t>
            </a:r>
          </a:p>
        </p:txBody>
      </p:sp>
      <p:sp>
        <p:nvSpPr>
          <p:cNvPr id="65" name="Current devices, row 1, #3">
            <a:extLst>
              <a:ext uri="{FF2B5EF4-FFF2-40B4-BE49-F238E27FC236}">
                <a16:creationId xmlns:a16="http://schemas.microsoft.com/office/drawing/2014/main" id="{9BD33D0A-3BB0-854F-8F5F-E1B195CCA77C}"/>
              </a:ext>
            </a:extLst>
          </p:cNvPr>
          <p:cNvSpPr>
            <a:spLocks noGrp="1"/>
          </p:cNvSpPr>
          <p:nvPr userDrawn="1">
            <p:ph type="pic" sz="quarter" idx="23" hasCustomPrompt="1"/>
          </p:nvPr>
        </p:nvSpPr>
        <p:spPr>
          <a:xfrm>
            <a:off x="4418426" y="5285437"/>
            <a:ext cx="409865" cy="415296"/>
          </a:xfrm>
          <a:prstGeom prst="rect">
            <a:avLst/>
          </a:prstGeom>
        </p:spPr>
        <p:txBody>
          <a:bodyPr/>
          <a:lstStyle>
            <a:lvl1pPr>
              <a:defRPr sz="800"/>
            </a:lvl1pPr>
          </a:lstStyle>
          <a:p>
            <a:r>
              <a:rPr lang="en-US"/>
              <a:t>icon</a:t>
            </a:r>
          </a:p>
        </p:txBody>
      </p:sp>
      <p:sp>
        <p:nvSpPr>
          <p:cNvPr id="64" name="Current devices, row 1, #2">
            <a:extLst>
              <a:ext uri="{FF2B5EF4-FFF2-40B4-BE49-F238E27FC236}">
                <a16:creationId xmlns:a16="http://schemas.microsoft.com/office/drawing/2014/main" id="{56BDB28F-B91F-5F41-BA98-7F6F2C773D44}"/>
              </a:ext>
            </a:extLst>
          </p:cNvPr>
          <p:cNvSpPr>
            <a:spLocks noGrp="1"/>
          </p:cNvSpPr>
          <p:nvPr userDrawn="1">
            <p:ph type="pic" sz="quarter" idx="22" hasCustomPrompt="1"/>
          </p:nvPr>
        </p:nvSpPr>
        <p:spPr>
          <a:xfrm>
            <a:off x="3839594" y="5285437"/>
            <a:ext cx="409865" cy="415296"/>
          </a:xfrm>
          <a:prstGeom prst="rect">
            <a:avLst/>
          </a:prstGeom>
        </p:spPr>
        <p:txBody>
          <a:bodyPr/>
          <a:lstStyle>
            <a:lvl1pPr>
              <a:defRPr sz="800"/>
            </a:lvl1pPr>
          </a:lstStyle>
          <a:p>
            <a:r>
              <a:rPr lang="en-US"/>
              <a:t>icon</a:t>
            </a:r>
          </a:p>
        </p:txBody>
      </p:sp>
      <p:sp>
        <p:nvSpPr>
          <p:cNvPr id="5" name="Current devices, row 1 #1">
            <a:extLst>
              <a:ext uri="{FF2B5EF4-FFF2-40B4-BE49-F238E27FC236}">
                <a16:creationId xmlns:a16="http://schemas.microsoft.com/office/drawing/2014/main" id="{20BF48A3-9343-E540-BADB-558356A51D19}"/>
              </a:ext>
            </a:extLst>
          </p:cNvPr>
          <p:cNvSpPr>
            <a:spLocks noGrp="1"/>
          </p:cNvSpPr>
          <p:nvPr userDrawn="1">
            <p:ph type="pic" sz="quarter" idx="21" hasCustomPrompt="1"/>
          </p:nvPr>
        </p:nvSpPr>
        <p:spPr>
          <a:xfrm>
            <a:off x="3260762" y="5285437"/>
            <a:ext cx="409865" cy="415296"/>
          </a:xfrm>
          <a:prstGeom prst="rect">
            <a:avLst/>
          </a:prstGeom>
        </p:spPr>
        <p:txBody>
          <a:bodyPr/>
          <a:lstStyle>
            <a:lvl1pPr>
              <a:defRPr sz="800"/>
            </a:lvl1pPr>
          </a:lstStyle>
          <a:p>
            <a:r>
              <a:rPr lang="en-US"/>
              <a:t>icon</a:t>
            </a:r>
          </a:p>
        </p:txBody>
      </p:sp>
      <p:sp>
        <p:nvSpPr>
          <p:cNvPr id="51" name="Current (subheading)">
            <a:extLst>
              <a:ext uri="{FF2B5EF4-FFF2-40B4-BE49-F238E27FC236}">
                <a16:creationId xmlns:a16="http://schemas.microsoft.com/office/drawing/2014/main" id="{64E03865-BA46-4AC3-9B07-613889BDE6CE}"/>
              </a:ext>
            </a:extLst>
          </p:cNvPr>
          <p:cNvSpPr txBox="1"/>
          <p:nvPr userDrawn="1"/>
        </p:nvSpPr>
        <p:spPr>
          <a:xfrm>
            <a:off x="3256325" y="5018443"/>
            <a:ext cx="709756" cy="153888"/>
          </a:xfrm>
          <a:prstGeom prst="rect">
            <a:avLst/>
          </a:prstGeom>
          <a:noFill/>
        </p:spPr>
        <p:txBody>
          <a:bodyPr wrap="square" lIns="0" tIns="0" rIns="0" bIns="0" rtlCol="0" anchor="t" anchorCtr="0">
            <a:spAutoFit/>
          </a:bodyPr>
          <a:lstStyle/>
          <a:p>
            <a:pPr marL="0" lvl="0" indent="0" algn="l" defTabSz="1066669" rtl="0" eaLnBrk="1" latinLnBrk="0" hangingPunct="1">
              <a:spcBef>
                <a:spcPts val="1765"/>
              </a:spcBef>
              <a:buClr>
                <a:srgbClr val="0072C6"/>
              </a:buClr>
              <a:buSzPct val="100000"/>
              <a:buFont typeface="Wingdings" pitchFamily="2" charset="2"/>
              <a:buNone/>
            </a:pPr>
            <a:r>
              <a:rPr lang="en-US" sz="1000" kern="1200" spc="-20" baseline="0">
                <a:solidFill>
                  <a:schemeClr val="tx1"/>
                </a:solidFill>
              </a:rPr>
              <a:t>Current</a:t>
            </a:r>
            <a:endParaRPr lang="en-US" sz="1000" spc="-20" baseline="0">
              <a:solidFill>
                <a:schemeClr val="tx1"/>
              </a:solidFill>
            </a:endParaRPr>
          </a:p>
        </p:txBody>
      </p:sp>
      <p:sp>
        <p:nvSpPr>
          <p:cNvPr id="25" name="My devices (heading)">
            <a:extLst>
              <a:ext uri="{FF2B5EF4-FFF2-40B4-BE49-F238E27FC236}">
                <a16:creationId xmlns:a16="http://schemas.microsoft.com/office/drawing/2014/main" id="{89A74EA6-86CB-44A1-9980-87C2F5E34E21}"/>
              </a:ext>
            </a:extLst>
          </p:cNvPr>
          <p:cNvSpPr txBox="1"/>
          <p:nvPr userDrawn="1"/>
        </p:nvSpPr>
        <p:spPr>
          <a:xfrm>
            <a:off x="3256325" y="4773483"/>
            <a:ext cx="907300" cy="215444"/>
          </a:xfrm>
          <a:prstGeom prst="rect">
            <a:avLst/>
          </a:prstGeom>
          <a:noFill/>
        </p:spPr>
        <p:txBody>
          <a:bodyPr wrap="none" lIns="0" tIns="0" rIns="0" bIns="0" rtlCol="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Impact Label"/>
              </a:rPr>
              <a:t>My devices</a:t>
            </a:r>
          </a:p>
        </p:txBody>
      </p:sp>
      <p:sp>
        <p:nvSpPr>
          <p:cNvPr id="113" name="Key system (1 line) for green bar">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660999" y="4234991"/>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9" name="Green bar (my key systems)"/>
          <p:cNvGrpSpPr/>
          <p:nvPr userDrawn="1"/>
        </p:nvGrpSpPr>
        <p:grpSpPr>
          <a:xfrm>
            <a:off x="7522490" y="4315028"/>
            <a:ext cx="1989480" cy="143428"/>
            <a:chOff x="7547152" y="4570905"/>
            <a:chExt cx="1989480" cy="143428"/>
          </a:xfrm>
        </p:grpSpPr>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7655750" y="4642619"/>
              <a:ext cx="1880882"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7" name="Rounded Rectangle 39">
              <a:extLst>
                <a:ext uri="{FF2B5EF4-FFF2-40B4-BE49-F238E27FC236}">
                  <a16:creationId xmlns:a16="http://schemas.microsoft.com/office/drawing/2014/main" id="{8202D980-920E-5243-8C44-D7B99A602236}"/>
                </a:ext>
              </a:extLst>
            </p:cNvPr>
            <p:cNvSpPr/>
            <p:nvPr userDrawn="1"/>
          </p:nvSpPr>
          <p:spPr>
            <a:xfrm>
              <a:off x="7547152" y="4570905"/>
              <a:ext cx="1414597" cy="143428"/>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grpSp>
      <p:sp>
        <p:nvSpPr>
          <p:cNvPr id="112" name="Key system (1 line) for orange bar">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660999" y="3852609"/>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8" name="Orange bar (my key systems)"/>
          <p:cNvGrpSpPr/>
          <p:nvPr userDrawn="1"/>
        </p:nvGrpSpPr>
        <p:grpSpPr>
          <a:xfrm>
            <a:off x="7522490" y="3932646"/>
            <a:ext cx="1989480" cy="143428"/>
            <a:chOff x="7547152" y="4166897"/>
            <a:chExt cx="1989480" cy="143428"/>
          </a:xfrm>
        </p:grpSpPr>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7652455" y="4238611"/>
              <a:ext cx="188417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6" name="Rounded Rectangle 37">
              <a:extLst>
                <a:ext uri="{FF2B5EF4-FFF2-40B4-BE49-F238E27FC236}">
                  <a16:creationId xmlns:a16="http://schemas.microsoft.com/office/drawing/2014/main" id="{6E761C68-62CD-5E47-A06B-4121FD1C2F08}"/>
                </a:ext>
              </a:extLst>
            </p:cNvPr>
            <p:cNvSpPr/>
            <p:nvPr userDrawn="1"/>
          </p:nvSpPr>
          <p:spPr>
            <a:xfrm>
              <a:off x="7547152" y="4166897"/>
              <a:ext cx="997378" cy="143428"/>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grpSp>
      <p:sp>
        <p:nvSpPr>
          <p:cNvPr id="111" name="Key system (1 line) for blue bar">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660999" y="3473258"/>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7" name="Blue bar (my key systems)"/>
          <p:cNvGrpSpPr/>
          <p:nvPr userDrawn="1"/>
        </p:nvGrpSpPr>
        <p:grpSpPr>
          <a:xfrm>
            <a:off x="7522490" y="3553295"/>
            <a:ext cx="1989480" cy="143428"/>
            <a:chOff x="7547152" y="3762888"/>
            <a:chExt cx="1989480" cy="143428"/>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7644173" y="3834602"/>
              <a:ext cx="189245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5" name="Rounded Rectangle 35">
              <a:extLst>
                <a:ext uri="{FF2B5EF4-FFF2-40B4-BE49-F238E27FC236}">
                  <a16:creationId xmlns:a16="http://schemas.microsoft.com/office/drawing/2014/main" id="{476199A9-A41D-3549-AB4C-B00BB9CE6053}"/>
                </a:ext>
              </a:extLst>
            </p:cNvPr>
            <p:cNvSpPr/>
            <p:nvPr userDrawn="1"/>
          </p:nvSpPr>
          <p:spPr>
            <a:xfrm>
              <a:off x="7547152" y="3762888"/>
              <a:ext cx="682685" cy="143428"/>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grpSp>
      <p:sp>
        <p:nvSpPr>
          <p:cNvPr id="34" name="My key systems (heading)">
            <a:extLst>
              <a:ext uri="{FF2B5EF4-FFF2-40B4-BE49-F238E27FC236}">
                <a16:creationId xmlns:a16="http://schemas.microsoft.com/office/drawing/2014/main" id="{9A128CDD-DD8B-4D8B-BF56-B80198499F04}"/>
              </a:ext>
            </a:extLst>
          </p:cNvPr>
          <p:cNvSpPr txBox="1"/>
          <p:nvPr userDrawn="1"/>
        </p:nvSpPr>
        <p:spPr>
          <a:xfrm>
            <a:off x="7522490" y="3216618"/>
            <a:ext cx="1276632" cy="215444"/>
          </a:xfrm>
          <a:prstGeom prst="rect">
            <a:avLst/>
          </a:prstGeom>
          <a:noFill/>
        </p:spPr>
        <p:txBody>
          <a:bodyPr wrap="none" lIns="0" tIns="0" rIns="0" bIns="0" rtlCol="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key systems</a:t>
            </a:r>
          </a:p>
        </p:txBody>
      </p:sp>
      <p:sp>
        <p:nvSpPr>
          <p:cNvPr id="110" name="Activity (1 line) for orange bar">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660999" y="2736068"/>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6" name="Orange bar (my activities)"/>
          <p:cNvGrpSpPr/>
          <p:nvPr userDrawn="1"/>
        </p:nvGrpSpPr>
        <p:grpSpPr>
          <a:xfrm>
            <a:off x="7522490" y="2803776"/>
            <a:ext cx="1989480" cy="143428"/>
            <a:chOff x="7547152" y="2742131"/>
            <a:chExt cx="1989480" cy="143428"/>
          </a:xfrm>
        </p:grpSpPr>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7638036" y="2813845"/>
              <a:ext cx="189859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547152" y="2742131"/>
              <a:ext cx="776089" cy="143428"/>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109" name="Activity (1 line) for blue bar">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660999" y="2357018"/>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5" name="Blue bar (my activities)"/>
          <p:cNvGrpSpPr/>
          <p:nvPr userDrawn="1"/>
        </p:nvGrpSpPr>
        <p:grpSpPr>
          <a:xfrm>
            <a:off x="7522490" y="2426822"/>
            <a:ext cx="1989480" cy="143428"/>
            <a:chOff x="7547152" y="2412397"/>
            <a:chExt cx="1989480" cy="143428"/>
          </a:xfrm>
        </p:grpSpPr>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7638036" y="2484111"/>
              <a:ext cx="189859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547152" y="2412397"/>
              <a:ext cx="1414597" cy="143428"/>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108" name="Activity (1 line) for green bar">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660999" y="1977967"/>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tabLst/>
              <a:defRPr/>
            </a:pPr>
            <a:r>
              <a:rPr lang="en-US"/>
              <a:t>Lorem ipsum</a:t>
            </a:r>
          </a:p>
        </p:txBody>
      </p:sp>
      <p:grpSp>
        <p:nvGrpSpPr>
          <p:cNvPr id="33" name="Green bar (my activities)"/>
          <p:cNvGrpSpPr/>
          <p:nvPr userDrawn="1"/>
        </p:nvGrpSpPr>
        <p:grpSpPr>
          <a:xfrm>
            <a:off x="7522490" y="2065801"/>
            <a:ext cx="1989480" cy="143428"/>
            <a:chOff x="7547152" y="2082662"/>
            <a:chExt cx="1989480" cy="143428"/>
          </a:xfrm>
        </p:grpSpPr>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7634711" y="2154376"/>
              <a:ext cx="190192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547152" y="2082662"/>
              <a:ext cx="1695329" cy="143428"/>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92" name="Activity (1 line) for reddish bar">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660999" y="1598917"/>
            <a:ext cx="1943100" cy="303503"/>
          </a:xfrm>
          <a:prstGeom prst="rect">
            <a:avLst/>
          </a:prstGeom>
          <a:ln>
            <a:noFill/>
          </a:ln>
        </p:spPr>
        <p:txBody>
          <a:bodyPr lIns="0" tIns="0" rIns="0" bIns="0" anchor="ctr" anchorCtr="0">
            <a:noAutofit/>
          </a:bodyPr>
          <a:lstStyle>
            <a:lvl1pPr marL="0" marR="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97" marR="0" lvl="0" indent="-224097"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err="1"/>
              <a:t>Lorem</a:t>
            </a:r>
            <a:r>
              <a:rPr lang="en-US"/>
              <a:t> </a:t>
            </a:r>
            <a:r>
              <a:rPr lang="en-US" err="1"/>
              <a:t>ipsum</a:t>
            </a:r>
            <a:endParaRPr lang="en-US"/>
          </a:p>
        </p:txBody>
      </p:sp>
      <p:grpSp>
        <p:nvGrpSpPr>
          <p:cNvPr id="53" name="Reddish bar (my activities)"/>
          <p:cNvGrpSpPr/>
          <p:nvPr userDrawn="1"/>
        </p:nvGrpSpPr>
        <p:grpSpPr>
          <a:xfrm>
            <a:off x="7522490" y="1706356"/>
            <a:ext cx="1989480" cy="143428"/>
            <a:chOff x="7547152" y="1752928"/>
            <a:chExt cx="1989480" cy="14342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7626351" y="1824642"/>
              <a:ext cx="191028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547152" y="1752928"/>
              <a:ext cx="588801" cy="143428"/>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26" name="My activities (heading)">
            <a:extLst>
              <a:ext uri="{FF2B5EF4-FFF2-40B4-BE49-F238E27FC236}">
                <a16:creationId xmlns:a16="http://schemas.microsoft.com/office/drawing/2014/main" id="{86C2CE9C-1DBF-4B4B-BBDE-B80C81B18ADC}"/>
              </a:ext>
            </a:extLst>
          </p:cNvPr>
          <p:cNvSpPr txBox="1"/>
          <p:nvPr userDrawn="1"/>
        </p:nvSpPr>
        <p:spPr>
          <a:xfrm>
            <a:off x="7524582" y="1381485"/>
            <a:ext cx="1017907" cy="215444"/>
          </a:xfrm>
          <a:prstGeom prst="rect">
            <a:avLst/>
          </a:prstGeom>
          <a:noFill/>
        </p:spPr>
        <p:txBody>
          <a:bodyPr wrap="none" lIns="0" tIns="0" rIns="0" bIns="0" rtlCol="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activities</a:t>
            </a:r>
          </a:p>
        </p:txBody>
      </p:sp>
      <p:sp>
        <p:nvSpPr>
          <p:cNvPr id="4" name="Description/list of responsibilities">
            <a:extLst>
              <a:ext uri="{FF2B5EF4-FFF2-40B4-BE49-F238E27FC236}">
                <a16:creationId xmlns:a16="http://schemas.microsoft.com/office/drawing/2014/main" id="{2B726B0C-923B-4035-8272-6F90DAB110ED}"/>
              </a:ext>
            </a:extLst>
          </p:cNvPr>
          <p:cNvSpPr>
            <a:spLocks noGrp="1"/>
          </p:cNvSpPr>
          <p:nvPr>
            <p:ph type="body" sz="quarter" idx="41" hasCustomPrompt="1"/>
          </p:nvPr>
        </p:nvSpPr>
        <p:spPr>
          <a:xfrm>
            <a:off x="3266104" y="3545411"/>
            <a:ext cx="3488985" cy="888019"/>
          </a:xfrm>
          <a:prstGeom prst="rect">
            <a:avLst/>
          </a:prstGeom>
        </p:spPr>
        <p:txBody>
          <a:bodyPr lIns="0" tIns="0" rIns="0" bIns="0"/>
          <a:lstStyle>
            <a:lvl1pPr marL="112713" indent="-112713">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pPr lvl="0"/>
            <a:r>
              <a:rPr lang="en-US"/>
              <a:t>Description one</a:t>
            </a:r>
          </a:p>
          <a:p>
            <a:pPr lvl="0"/>
            <a:r>
              <a:rPr lang="en-US"/>
              <a:t>Description two</a:t>
            </a:r>
          </a:p>
          <a:p>
            <a:pPr lvl="0"/>
            <a:r>
              <a:rPr lang="en-US"/>
              <a:t>Description three</a:t>
            </a:r>
          </a:p>
          <a:p>
            <a:pPr lvl="0"/>
            <a:r>
              <a:rPr lang="en-US"/>
              <a:t>Description four</a:t>
            </a:r>
          </a:p>
          <a:p>
            <a:pPr lvl="0"/>
            <a:r>
              <a:rPr lang="en-US"/>
              <a:t>Description five</a:t>
            </a:r>
          </a:p>
        </p:txBody>
      </p:sp>
      <p:sp>
        <p:nvSpPr>
          <p:cNvPr id="23" name="My responsibilities (heading)">
            <a:extLst>
              <a:ext uri="{FF2B5EF4-FFF2-40B4-BE49-F238E27FC236}">
                <a16:creationId xmlns:a16="http://schemas.microsoft.com/office/drawing/2014/main" id="{78841A50-0604-465B-BCC1-025528D93AB7}"/>
              </a:ext>
            </a:extLst>
          </p:cNvPr>
          <p:cNvSpPr txBox="1"/>
          <p:nvPr userDrawn="1"/>
        </p:nvSpPr>
        <p:spPr>
          <a:xfrm>
            <a:off x="3256325" y="3216618"/>
            <a:ext cx="1567737" cy="215444"/>
          </a:xfrm>
          <a:prstGeom prst="rect">
            <a:avLst/>
          </a:prstGeom>
          <a:noFill/>
        </p:spPr>
        <p:txBody>
          <a:bodyPr wrap="none" lIns="0" tIns="0" rIns="0" bIns="0" rtlCol="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responsibilities </a:t>
            </a:r>
          </a:p>
        </p:txBody>
      </p:sp>
      <p:grpSp>
        <p:nvGrpSpPr>
          <p:cNvPr id="41" name="Mobile/Placed scale (my work style)"/>
          <p:cNvGrpSpPr/>
          <p:nvPr userDrawn="1"/>
        </p:nvGrpSpPr>
        <p:grpSpPr>
          <a:xfrm>
            <a:off x="3256325" y="1703612"/>
            <a:ext cx="3501777" cy="198232"/>
            <a:chOff x="3367304" y="1904439"/>
            <a:chExt cx="3501777" cy="198232"/>
          </a:xfrm>
        </p:grpSpPr>
        <p:sp>
          <p:nvSpPr>
            <p:cNvPr id="11" name="Rectangle 155">
              <a:extLst>
                <a:ext uri="{FF2B5EF4-FFF2-40B4-BE49-F238E27FC236}">
                  <a16:creationId xmlns:a16="http://schemas.microsoft.com/office/drawing/2014/main" id="{721344D5-B1E2-4030-A6B1-1039EDF0E8E8}"/>
                </a:ext>
              </a:extLst>
            </p:cNvPr>
            <p:cNvSpPr/>
            <p:nvPr userDrawn="1"/>
          </p:nvSpPr>
          <p:spPr>
            <a:xfrm>
              <a:off x="6164301" y="1928077"/>
              <a:ext cx="704780" cy="150957"/>
            </a:xfrm>
            <a:prstGeom prst="rect">
              <a:avLst/>
            </a:prstGeom>
            <a:noFill/>
            <a:ln w="25400" cap="flat" cmpd="sng" algn="ctr">
              <a:noFill/>
              <a:prstDash val="solid"/>
            </a:ln>
            <a:effectLst/>
          </p:spPr>
          <p:txBody>
            <a:bodyPr wrap="square" lIns="0" tIns="0" rIns="0" bIns="0" rtlCol="0" anchor="t" anchorCtr="0"/>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367304" y="1926611"/>
              <a:ext cx="678742" cy="153888"/>
            </a:xfrm>
            <a:prstGeom prst="rect">
              <a:avLst/>
            </a:prstGeom>
            <a:noFill/>
          </p:spPr>
          <p:txBody>
            <a:bodyPr wrap="square" lIns="0" tIns="0" rIns="0" bIns="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173388" y="2003555"/>
              <a:ext cx="192983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8FDD436-4968-F143-B582-AD1B679EA33C}"/>
                </a:ext>
              </a:extLst>
            </p:cNvPr>
            <p:cNvSpPr/>
            <p:nvPr userDrawn="1"/>
          </p:nvSpPr>
          <p:spPr>
            <a:xfrm>
              <a:off x="4649154" y="1904439"/>
              <a:ext cx="198232" cy="198232"/>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Semilight"/>
              </a:endParaRPr>
            </a:p>
          </p:txBody>
        </p:sp>
      </p:grpSp>
      <p:grpSp>
        <p:nvGrpSpPr>
          <p:cNvPr id="21" name="Collaborative/Autonomous scale (my work style)"/>
          <p:cNvGrpSpPr/>
          <p:nvPr userDrawn="1"/>
        </p:nvGrpSpPr>
        <p:grpSpPr>
          <a:xfrm>
            <a:off x="3256325" y="2010945"/>
            <a:ext cx="3531185" cy="203825"/>
            <a:chOff x="3367304" y="2232867"/>
            <a:chExt cx="3531185" cy="203825"/>
          </a:xfrm>
        </p:grpSpPr>
        <p:sp>
          <p:nvSpPr>
            <p:cNvPr id="12" name="Rectangle 156">
              <a:extLst>
                <a:ext uri="{FF2B5EF4-FFF2-40B4-BE49-F238E27FC236}">
                  <a16:creationId xmlns:a16="http://schemas.microsoft.com/office/drawing/2014/main" id="{E7C39CBE-541E-4831-80B3-C78D5A0BEC0A}"/>
                </a:ext>
              </a:extLst>
            </p:cNvPr>
            <p:cNvSpPr/>
            <p:nvPr userDrawn="1"/>
          </p:nvSpPr>
          <p:spPr>
            <a:xfrm>
              <a:off x="6164301" y="2257835"/>
              <a:ext cx="734188" cy="153888"/>
            </a:xfrm>
            <a:prstGeom prst="rect">
              <a:avLst/>
            </a:prstGeom>
            <a:noFill/>
          </p:spPr>
          <p:txBody>
            <a:bodyPr wrap="none" lIns="0" tIns="0" rIns="0" bIns="0" anchor="t" anchorCtr="0">
              <a:spAutoFit/>
            </a:bodyP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367304" y="2257835"/>
              <a:ext cx="745271" cy="153888"/>
            </a:xfrm>
            <a:prstGeom prst="rect">
              <a:avLst/>
            </a:prstGeom>
            <a:noFill/>
          </p:spPr>
          <p:txBody>
            <a:bodyPr wrap="none" lIns="0" tIns="0" rIns="0" bIns="0" anchor="t" anchorCtr="0">
              <a:spAutoFit/>
            </a:bodyP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173388" y="2334779"/>
              <a:ext cx="1921390"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15C9C603-F373-034D-BD23-5C34AFE2AE9B}"/>
                </a:ext>
              </a:extLst>
            </p:cNvPr>
            <p:cNvSpPr/>
            <p:nvPr userDrawn="1"/>
          </p:nvSpPr>
          <p:spPr>
            <a:xfrm>
              <a:off x="5175094" y="2232867"/>
              <a:ext cx="203825" cy="203825"/>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Semilight"/>
              </a:endParaRPr>
            </a:p>
          </p:txBody>
        </p:sp>
      </p:grpSp>
      <p:grpSp>
        <p:nvGrpSpPr>
          <p:cNvPr id="22" name="Internal/External scale (my work style)"/>
          <p:cNvGrpSpPr/>
          <p:nvPr userDrawn="1"/>
        </p:nvGrpSpPr>
        <p:grpSpPr>
          <a:xfrm>
            <a:off x="3256325" y="2321643"/>
            <a:ext cx="3244711" cy="205838"/>
            <a:chOff x="3367304" y="2568223"/>
            <a:chExt cx="3244711" cy="205838"/>
          </a:xfrm>
        </p:grpSpPr>
        <p:sp>
          <p:nvSpPr>
            <p:cNvPr id="13" name="Rectangle 157">
              <a:extLst>
                <a:ext uri="{FF2B5EF4-FFF2-40B4-BE49-F238E27FC236}">
                  <a16:creationId xmlns:a16="http://schemas.microsoft.com/office/drawing/2014/main" id="{10D695C5-F877-4069-8FA1-4BF33270CB00}"/>
                </a:ext>
              </a:extLst>
            </p:cNvPr>
            <p:cNvSpPr/>
            <p:nvPr userDrawn="1"/>
          </p:nvSpPr>
          <p:spPr>
            <a:xfrm>
              <a:off x="3367304" y="2595170"/>
              <a:ext cx="678742" cy="151944"/>
            </a:xfrm>
            <a:prstGeom prst="rect">
              <a:avLst/>
            </a:prstGeom>
            <a:noFill/>
            <a:ln w="25400" cap="flat" cmpd="sng" algn="ctr">
              <a:noFill/>
              <a:prstDash val="solid"/>
            </a:ln>
            <a:effectLst/>
          </p:spPr>
          <p:txBody>
            <a:bodyPr wrap="square" lIns="0" tIns="0" rIns="0" bIns="0" rtlCol="0" anchor="t" anchorCtr="0"/>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164301" y="2594198"/>
              <a:ext cx="447714" cy="153888"/>
            </a:xfrm>
            <a:prstGeom prst="rect">
              <a:avLst/>
            </a:prstGeom>
            <a:noFill/>
          </p:spPr>
          <p:txBody>
            <a:bodyPr wrap="none" lIns="0" tIns="0" rIns="0" bIns="0" anchor="t" anchorCtr="0">
              <a:spAutoFit/>
            </a:bodyPr>
            <a:lstStyle/>
            <a:p>
              <a:pPr marL="0" marR="0" lvl="0" indent="0" algn="l" defTabSz="95222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173388" y="2671142"/>
              <a:ext cx="1918030"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73D507-7DBC-ED4F-83CC-0057759A0613}"/>
                </a:ext>
              </a:extLst>
            </p:cNvPr>
            <p:cNvSpPr/>
            <p:nvPr userDrawn="1"/>
          </p:nvSpPr>
          <p:spPr>
            <a:xfrm>
              <a:off x="4479685" y="2568223"/>
              <a:ext cx="205838" cy="20583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EAEAEA">
                    <a:lumMod val="50000"/>
                  </a:srgbClr>
                </a:solidFill>
                <a:latin typeface="Segoe UI Semilight"/>
              </a:endParaRPr>
            </a:p>
          </p:txBody>
        </p:sp>
      </p:grpSp>
      <p:sp>
        <p:nvSpPr>
          <p:cNvPr id="10" name="My work style (heading)">
            <a:extLst>
              <a:ext uri="{FF2B5EF4-FFF2-40B4-BE49-F238E27FC236}">
                <a16:creationId xmlns:a16="http://schemas.microsoft.com/office/drawing/2014/main" id="{409C3F45-92DE-4683-BCE2-63C88A6F38FB}"/>
              </a:ext>
            </a:extLst>
          </p:cNvPr>
          <p:cNvSpPr txBox="1"/>
          <p:nvPr userDrawn="1"/>
        </p:nvSpPr>
        <p:spPr>
          <a:xfrm>
            <a:off x="3256325" y="1381485"/>
            <a:ext cx="1135824" cy="215444"/>
          </a:xfrm>
          <a:prstGeom prst="rect">
            <a:avLst/>
          </a:prstGeom>
          <a:noFill/>
        </p:spPr>
        <p:txBody>
          <a:bodyPr wrap="none" lIns="0" tIns="0" rIns="0" bIns="0" rtlCol="0" anchor="t" anchorCtr="0">
            <a:spAutoFit/>
          </a:bodyPr>
          <a:lstStyle/>
          <a:p>
            <a:pPr marL="0" marR="0" lvl="0" indent="0" algn="l" defTabSz="121885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work style</a:t>
            </a:r>
          </a:p>
        </p:txBody>
      </p:sp>
      <p:sp>
        <p:nvSpPr>
          <p:cNvPr id="7" name="Persona backstory text">
            <a:extLst>
              <a:ext uri="{FF2B5EF4-FFF2-40B4-BE49-F238E27FC236}">
                <a16:creationId xmlns:a16="http://schemas.microsoft.com/office/drawing/2014/main" id="{505BDB66-106A-4CFA-9142-AB6C3EE2F673}"/>
              </a:ext>
            </a:extLst>
          </p:cNvPr>
          <p:cNvSpPr>
            <a:spLocks noGrp="1"/>
          </p:cNvSpPr>
          <p:nvPr userDrawn="1">
            <p:ph type="body" sz="quarter" idx="10" hasCustomPrompt="1"/>
          </p:nvPr>
        </p:nvSpPr>
        <p:spPr>
          <a:xfrm>
            <a:off x="655560" y="3513335"/>
            <a:ext cx="2057400" cy="2628900"/>
          </a:xfrm>
          <a:prstGeom prst="rect">
            <a:avLst/>
          </a:prstGeom>
        </p:spPr>
        <p:txBody>
          <a:bodyPr lIns="0" rIns="0">
            <a:noAutofit/>
          </a:bodyPr>
          <a:lstStyle>
            <a:lvl1pPr marL="0" indent="0">
              <a:lnSpc>
                <a:spcPct val="110000"/>
              </a:lnSpc>
              <a:spcBef>
                <a:spcPts val="0"/>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097"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93"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290"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386" indent="0">
              <a:buNone/>
              <a:defRPr kumimoji="0" lang="en-US" sz="1176"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ersona photo placeholder" descr="persona photo placeholder">
            <a:extLst>
              <a:ext uri="{FF2B5EF4-FFF2-40B4-BE49-F238E27FC236}">
                <a16:creationId xmlns:a16="http://schemas.microsoft.com/office/drawing/2014/main" id="{06F78DF3-BF65-4C65-88B3-62B011432C41}"/>
              </a:ext>
            </a:extLst>
          </p:cNvPr>
          <p:cNvSpPr>
            <a:spLocks noGrp="1"/>
          </p:cNvSpPr>
          <p:nvPr userDrawn="1">
            <p:ph type="pic" sz="quarter" idx="11" hasCustomPrompt="1"/>
          </p:nvPr>
        </p:nvSpPr>
        <p:spPr>
          <a:xfrm>
            <a:off x="655560" y="1192016"/>
            <a:ext cx="2057400" cy="2057400"/>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78" name="Persona description">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55560" y="701217"/>
            <a:ext cx="2057400" cy="361111"/>
          </a:xfrm>
          <a:prstGeom prst="rect">
            <a:avLst/>
          </a:prstGeom>
        </p:spPr>
        <p:txBody>
          <a:bodyPr lIns="0" rIns="0">
            <a:noAutofit/>
          </a:bodyPr>
          <a:lstStyle>
            <a:lvl1pPr marL="0" indent="0">
              <a:spcBef>
                <a:spcPts val="0"/>
              </a:spcBef>
              <a:buNone/>
              <a:defRPr sz="1000">
                <a:solidFill>
                  <a:schemeClr val="bg1"/>
                </a:solidFill>
              </a:defRPr>
            </a:lvl1pPr>
            <a:lvl2pPr>
              <a:defRPr sz="882">
                <a:solidFill>
                  <a:schemeClr val="bg1"/>
                </a:solidFill>
              </a:defRPr>
            </a:lvl2pPr>
            <a:lvl3pPr>
              <a:defRPr sz="882">
                <a:solidFill>
                  <a:schemeClr val="bg1"/>
                </a:solidFill>
              </a:defRPr>
            </a:lvl3pPr>
            <a:lvl4pPr>
              <a:defRPr sz="882">
                <a:solidFill>
                  <a:schemeClr val="bg1"/>
                </a:solidFill>
              </a:defRPr>
            </a:lvl4pPr>
            <a:lvl5pPr>
              <a:defRPr sz="882">
                <a:solidFill>
                  <a:schemeClr val="bg1"/>
                </a:solidFill>
              </a:defRPr>
            </a:lvl5pPr>
          </a:lstStyle>
          <a:p>
            <a:pPr lvl="0"/>
            <a:r>
              <a:rPr lang="en-US"/>
              <a:t>persona description</a:t>
            </a:r>
          </a:p>
        </p:txBody>
      </p:sp>
      <p:sp>
        <p:nvSpPr>
          <p:cNvPr id="97" name="Persona 1 slide title: name, ro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3256324" y="457200"/>
            <a:ext cx="8353063" cy="553998"/>
          </a:xfrm>
          <a:prstGeom prst="rect">
            <a:avLst/>
          </a:prstGeom>
        </p:spPr>
        <p:txBody>
          <a:bodyPr lIns="0" tIns="0" rIns="0" bIns="0"/>
          <a:lstStyle>
            <a:lvl1pPr>
              <a:defRPr baseline="0"/>
            </a:lvl1pPr>
          </a:lstStyle>
          <a:p>
            <a:r>
              <a:rPr lang="en-US"/>
              <a:t>Persona (1): enter name, role</a:t>
            </a:r>
          </a:p>
        </p:txBody>
      </p:sp>
      <p:sp>
        <p:nvSpPr>
          <p:cNvPr id="82" name="Freeform: Shape 81">
            <a:extLst>
              <a:ext uri="{FF2B5EF4-FFF2-40B4-BE49-F238E27FC236}">
                <a16:creationId xmlns:a16="http://schemas.microsoft.com/office/drawing/2014/main" id="{B3FC3B5E-CC27-4589-9E64-7A3064666F65}"/>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4943328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ersona 2">
    <p:bg>
      <p:bgRef idx="1001">
        <a:schemeClr val="bg1"/>
      </p:bgRef>
    </p:bg>
    <p:spTree>
      <p:nvGrpSpPr>
        <p:cNvPr id="1" name=""/>
        <p:cNvGrpSpPr/>
        <p:nvPr/>
      </p:nvGrpSpPr>
      <p:grpSpPr>
        <a:xfrm>
          <a:off x="0" y="0"/>
          <a:ext cx="0" cy="0"/>
          <a:chOff x="0" y="0"/>
          <a:chExt cx="0" cy="0"/>
        </a:xfrm>
      </p:grpSpPr>
      <p:sp>
        <p:nvSpPr>
          <p:cNvPr id="35" name="Identified problems description/list">
            <a:extLst>
              <a:ext uri="{FF2B5EF4-FFF2-40B4-BE49-F238E27FC236}">
                <a16:creationId xmlns:a16="http://schemas.microsoft.com/office/drawing/2014/main" id="{D87E0F43-9B28-48D5-9D23-061793497621}"/>
              </a:ext>
            </a:extLst>
          </p:cNvPr>
          <p:cNvSpPr>
            <a:spLocks noGrp="1"/>
          </p:cNvSpPr>
          <p:nvPr>
            <p:ph type="body" sz="quarter" idx="25"/>
          </p:nvPr>
        </p:nvSpPr>
        <p:spPr>
          <a:xfrm>
            <a:off x="7609160" y="4438640"/>
            <a:ext cx="4000500" cy="1828800"/>
          </a:xfrm>
          <a:prstGeom prst="rect">
            <a:avLst/>
          </a:prstGeom>
        </p:spPr>
        <p:txBody>
          <a:bodyPr lIns="0" tIns="0" rIns="0" bIns="0" anchor="t" anchorCtr="0">
            <a:noAutofit/>
          </a:bodyPr>
          <a:lstStyle>
            <a:lvl1pPr marL="182880" marR="0" indent="-182880" algn="l" defTabSz="914367" rtl="0" eaLnBrk="1" fontAlgn="auto" latinLnBrk="0" hangingPunct="1">
              <a:lnSpc>
                <a:spcPct val="100000"/>
              </a:lnSpc>
              <a:spcBef>
                <a:spcPts val="0"/>
              </a:spcBef>
              <a:spcAft>
                <a:spcPts val="0"/>
              </a:spcAft>
              <a:buClrTx/>
              <a:buSzPct val="90000"/>
              <a:buFont typeface="Wingdings" panose="05000000000000000000" pitchFamily="2" charset="2"/>
              <a:buChar char=""/>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16" name="Identified problems heading"/>
          <p:cNvSpPr>
            <a:spLocks noGrp="1"/>
          </p:cNvSpPr>
          <p:nvPr>
            <p:ph type="body" sz="quarter" idx="22" hasCustomPrompt="1"/>
          </p:nvPr>
        </p:nvSpPr>
        <p:spPr>
          <a:xfrm>
            <a:off x="7609160" y="3978931"/>
            <a:ext cx="4000500" cy="315290"/>
          </a:xfrm>
          <a:prstGeom prst="rect">
            <a:avLst/>
          </a:prstGeom>
        </p:spPr>
        <p:txBody>
          <a:bodyPr wrap="square" lIns="0" tIns="0" rIns="0" bIns="0" anchor="t" anchorCtr="0">
            <a:spAutoFit/>
          </a:bodyPr>
          <a:lstStyle>
            <a:lvl1pPr marL="0" indent="0">
              <a:lnSpc>
                <a:spcPct val="100000"/>
              </a:lnSpc>
              <a:spcBef>
                <a:spcPts val="0"/>
              </a:spcBef>
              <a:spcAft>
                <a:spcPts val="0"/>
              </a:spcAft>
              <a:buNone/>
              <a:defRPr sz="2000">
                <a:solidFill>
                  <a:srgbClr val="0078D4"/>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Identified problems</a:t>
            </a:r>
          </a:p>
        </p:txBody>
      </p:sp>
      <p:sp>
        <p:nvSpPr>
          <p:cNvPr id="9" name="Personal story description/list">
            <a:extLst>
              <a:ext uri="{FF2B5EF4-FFF2-40B4-BE49-F238E27FC236}">
                <a16:creationId xmlns:a16="http://schemas.microsoft.com/office/drawing/2014/main" id="{0B9C7750-DE4D-4450-B103-5CCB98348233}"/>
              </a:ext>
            </a:extLst>
          </p:cNvPr>
          <p:cNvSpPr>
            <a:spLocks noGrp="1"/>
          </p:cNvSpPr>
          <p:nvPr>
            <p:ph type="body" sz="quarter" idx="19"/>
          </p:nvPr>
        </p:nvSpPr>
        <p:spPr>
          <a:xfrm>
            <a:off x="7609160" y="1886722"/>
            <a:ext cx="4000500" cy="1828800"/>
          </a:xfrm>
          <a:prstGeom prst="rect">
            <a:avLst/>
          </a:prstGeom>
        </p:spPr>
        <p:txBody>
          <a:bodyPr lIns="0" tIns="0" rIns="0" bIns="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24" name="Personal story heading">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7609160" y="1433926"/>
            <a:ext cx="4000500" cy="307777"/>
          </a:xfrm>
          <a:prstGeom prst="rect">
            <a:avLst/>
          </a:prstGeom>
        </p:spPr>
        <p:txBody>
          <a:bodyPr wrap="square" lIns="0" tIns="0" rIns="0" bIns="0" anchor="t" anchorCtr="0">
            <a:spAutoFit/>
          </a:bodyPr>
          <a:lstStyle>
            <a:lvl1pPr marL="0" indent="0">
              <a:lnSpc>
                <a:spcPct val="100000"/>
              </a:lnSpc>
              <a:spcBef>
                <a:spcPts val="0"/>
              </a:spcBef>
              <a:spcAft>
                <a:spcPts val="0"/>
              </a:spcAft>
              <a:buNone/>
              <a:defRPr sz="2000">
                <a:solidFill>
                  <a:srgbClr val="0078D4"/>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Personal story?</a:t>
            </a:r>
          </a:p>
        </p:txBody>
      </p:sp>
      <p:sp>
        <p:nvSpPr>
          <p:cNvPr id="27" name="Conversation starters description/list">
            <a:extLst>
              <a:ext uri="{FF2B5EF4-FFF2-40B4-BE49-F238E27FC236}">
                <a16:creationId xmlns:a16="http://schemas.microsoft.com/office/drawing/2014/main" id="{D87E0F43-9B28-48D5-9D23-061793497621}"/>
              </a:ext>
            </a:extLst>
          </p:cNvPr>
          <p:cNvSpPr>
            <a:spLocks noGrp="1"/>
          </p:cNvSpPr>
          <p:nvPr>
            <p:ph type="body" sz="quarter" idx="20"/>
          </p:nvPr>
        </p:nvSpPr>
        <p:spPr>
          <a:xfrm>
            <a:off x="3250978" y="4438640"/>
            <a:ext cx="4000500" cy="1828800"/>
          </a:xfrm>
          <a:prstGeom prst="rect">
            <a:avLst/>
          </a:prstGeom>
        </p:spPr>
        <p:txBody>
          <a:bodyPr lIns="0" tIns="0" rIns="0" bIns="0" anchor="t" anchorCtr="0">
            <a:noAutofit/>
          </a:bodyPr>
          <a:lstStyle>
            <a:lvl1pPr marL="182880" marR="0" indent="-182880" algn="l" defTabSz="914367" rtl="0" eaLnBrk="1" fontAlgn="auto" latinLnBrk="0" hangingPunct="1">
              <a:lnSpc>
                <a:spcPct val="100000"/>
              </a:lnSpc>
              <a:spcBef>
                <a:spcPts val="0"/>
              </a:spcBef>
              <a:spcAft>
                <a:spcPts val="0"/>
              </a:spcAft>
              <a:buClrTx/>
              <a:buSzPct val="90000"/>
              <a:buFont typeface="Wingdings" panose="05000000000000000000" pitchFamily="2" charset="2"/>
              <a:buChar char=""/>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23" name="Conversation starters heading">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250978" y="3982218"/>
            <a:ext cx="4000500" cy="307777"/>
          </a:xfrm>
          <a:prstGeom prst="rect">
            <a:avLst/>
          </a:prstGeom>
        </p:spPr>
        <p:txBody>
          <a:bodyPr wrap="square" lIns="0" tIns="0" rIns="0" bIns="0" anchor="t" anchorCtr="0">
            <a:spAutoFit/>
          </a:bodyPr>
          <a:lstStyle>
            <a:lvl1pPr marL="0" indent="0">
              <a:lnSpc>
                <a:spcPct val="100000"/>
              </a:lnSpc>
              <a:spcBef>
                <a:spcPts val="0"/>
              </a:spcBef>
              <a:spcAft>
                <a:spcPts val="0"/>
              </a:spcAft>
              <a:buNone/>
              <a:defRPr sz="2000">
                <a:solidFill>
                  <a:srgbClr val="0078D4"/>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Conversation starters</a:t>
            </a:r>
          </a:p>
        </p:txBody>
      </p:sp>
      <p:sp>
        <p:nvSpPr>
          <p:cNvPr id="14" name="Onboarding description/list">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3259971" y="1886722"/>
            <a:ext cx="4000500" cy="1828800"/>
          </a:xfrm>
          <a:prstGeom prst="rect">
            <a:avLst/>
          </a:prstGeom>
        </p:spPr>
        <p:txBody>
          <a:bodyPr lIns="0" tIns="0" rIns="0" bIns="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sp>
        <p:nvSpPr>
          <p:cNvPr id="4" name="Onboarding heading"/>
          <p:cNvSpPr>
            <a:spLocks noGrp="1"/>
          </p:cNvSpPr>
          <p:nvPr>
            <p:ph type="body" sz="quarter" idx="10" hasCustomPrompt="1"/>
          </p:nvPr>
        </p:nvSpPr>
        <p:spPr>
          <a:xfrm>
            <a:off x="3256326" y="1433926"/>
            <a:ext cx="4000500" cy="307777"/>
          </a:xfrm>
          <a:prstGeom prst="rect">
            <a:avLst/>
          </a:prstGeom>
        </p:spPr>
        <p:txBody>
          <a:bodyPr wrap="square" lIns="0" tIns="0" rIns="0" bIns="0" anchor="t" anchorCtr="0">
            <a:spAutoFit/>
          </a:bodyPr>
          <a:lstStyle>
            <a:lvl1pPr marL="0" indent="0">
              <a:lnSpc>
                <a:spcPct val="100000"/>
              </a:lnSpc>
              <a:spcBef>
                <a:spcPts val="0"/>
              </a:spcBef>
              <a:buNone/>
              <a:defRPr sz="2000">
                <a:solidFill>
                  <a:srgbClr val="0078D4"/>
                </a:solidFill>
                <a:latin typeface="Segoe UI" panose="020B0502040204020203" pitchFamily="34" charset="0"/>
                <a:cs typeface="Segoe UI" panose="020B0502040204020203" pitchFamily="34" charset="0"/>
              </a:defRPr>
            </a:lvl1pPr>
            <a:lvl2pPr marL="224097" indent="0">
              <a:buFont typeface="Arial" panose="020B0604020202020204" pitchFamily="34" charset="0"/>
              <a:buNone/>
              <a:defRPr>
                <a:solidFill>
                  <a:schemeClr val="tx1"/>
                </a:solidFill>
              </a:defRPr>
            </a:lvl2pPr>
            <a:lvl3pPr marL="784338" indent="-336145">
              <a:buFont typeface="Arial" panose="020B0604020202020204" pitchFamily="34" charset="0"/>
              <a:buChar char="•"/>
              <a:defRPr>
                <a:solidFill>
                  <a:schemeClr val="tx1"/>
                </a:solidFill>
              </a:defRPr>
            </a:lvl3pPr>
            <a:lvl4pPr marL="1008435" indent="-336145">
              <a:buFont typeface="Arial" panose="020B0604020202020204" pitchFamily="34" charset="0"/>
              <a:buChar char="•"/>
              <a:defRPr>
                <a:solidFill>
                  <a:schemeClr val="tx1"/>
                </a:solidFill>
              </a:defRPr>
            </a:lvl4pPr>
            <a:lvl5pPr marL="1232531" indent="-336145">
              <a:buFont typeface="Arial" panose="020B0604020202020204" pitchFamily="34" charset="0"/>
              <a:buChar char="•"/>
              <a:defRPr>
                <a:solidFill>
                  <a:schemeClr val="tx1"/>
                </a:solidFill>
              </a:defRPr>
            </a:lvl5pPr>
          </a:lstStyle>
          <a:p>
            <a:pPr lvl="0"/>
            <a:r>
              <a:rPr lang="en-US"/>
              <a:t>Onboarding</a:t>
            </a:r>
          </a:p>
        </p:txBody>
      </p:sp>
      <p:sp>
        <p:nvSpPr>
          <p:cNvPr id="19" name="Left column background box, dark blue">
            <a:extLst>
              <a:ext uri="{FF2B5EF4-FFF2-40B4-BE49-F238E27FC236}">
                <a16:creationId xmlns:a16="http://schemas.microsoft.com/office/drawing/2014/main" id="{50952F38-2EC1-4EDE-B960-1058743E9716}"/>
              </a:ext>
              <a:ext uri="{C183D7F6-B498-43B3-948B-1728B52AA6E4}">
                <adec:decorative xmlns:adec="http://schemas.microsoft.com/office/drawing/2017/decorative" val="1"/>
              </a:ext>
            </a:extLst>
          </p:cNvPr>
          <p:cNvSpPr/>
          <p:nvPr userDrawn="1"/>
        </p:nvSpPr>
        <p:spPr>
          <a:xfrm>
            <a:off x="369810" y="407886"/>
            <a:ext cx="2628900" cy="6057900"/>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Scenario description">
            <a:extLst>
              <a:ext uri="{FF2B5EF4-FFF2-40B4-BE49-F238E27FC236}">
                <a16:creationId xmlns:a16="http://schemas.microsoft.com/office/drawing/2014/main" id="{505BDB66-106A-4CFA-9142-AB6C3EE2F673}"/>
              </a:ext>
            </a:extLst>
          </p:cNvPr>
          <p:cNvSpPr>
            <a:spLocks noGrp="1"/>
          </p:cNvSpPr>
          <p:nvPr>
            <p:ph type="body" sz="quarter" idx="24" hasCustomPrompt="1"/>
          </p:nvPr>
        </p:nvSpPr>
        <p:spPr>
          <a:xfrm>
            <a:off x="655560" y="3045194"/>
            <a:ext cx="2057400" cy="3092068"/>
          </a:xfrm>
          <a:prstGeom prst="rect">
            <a:avLst/>
          </a:prstGeom>
        </p:spPr>
        <p:txBody>
          <a:bodyPr lIns="0" rIns="0">
            <a:noAutofit/>
          </a:bodyPr>
          <a:lstStyle>
            <a:lvl1pPr marL="0" indent="0">
              <a:lnSpc>
                <a:spcPct val="110000"/>
              </a:lnSpc>
              <a:spcBef>
                <a:spcPts val="0"/>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097"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93"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290"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386" indent="0">
              <a:buNone/>
              <a:defRPr kumimoji="0" lang="en-US" sz="1176"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Scenario description</a:t>
            </a:r>
          </a:p>
        </p:txBody>
      </p:sp>
      <p:sp>
        <p:nvSpPr>
          <p:cNvPr id="21" name="Persona photo placeholder" descr="persona photo placeholder">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655560" y="698856"/>
            <a:ext cx="2057400" cy="2057400"/>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25" name="Persona 2 slide title: name, role">
            <a:extLst>
              <a:ext uri="{FF2B5EF4-FFF2-40B4-BE49-F238E27FC236}">
                <a16:creationId xmlns:a16="http://schemas.microsoft.com/office/drawing/2014/main" id="{2D9CF5A6-0E76-4774-9CAE-AC123BB1D44A}"/>
              </a:ext>
            </a:extLst>
          </p:cNvPr>
          <p:cNvSpPr>
            <a:spLocks noGrp="1"/>
          </p:cNvSpPr>
          <p:nvPr>
            <p:ph type="title" hasCustomPrompt="1"/>
          </p:nvPr>
        </p:nvSpPr>
        <p:spPr>
          <a:xfrm>
            <a:off x="3256325" y="457200"/>
            <a:ext cx="8242356" cy="553998"/>
          </a:xfrm>
          <a:prstGeom prst="rect">
            <a:avLst/>
          </a:prstGeom>
        </p:spPr>
        <p:txBody>
          <a:bodyPr lIns="0" tIns="0" rIns="0" bIns="0"/>
          <a:lstStyle>
            <a:lvl1pPr>
              <a:defRPr baseline="0"/>
            </a:lvl1pPr>
          </a:lstStyle>
          <a:p>
            <a:r>
              <a:rPr lang="en-US"/>
              <a:t>Persona (2): enter name, role</a:t>
            </a:r>
          </a:p>
        </p:txBody>
      </p:sp>
      <p:sp>
        <p:nvSpPr>
          <p:cNvPr id="15" name="Freeform: Shape 14">
            <a:extLst>
              <a:ext uri="{FF2B5EF4-FFF2-40B4-BE49-F238E27FC236}">
                <a16:creationId xmlns:a16="http://schemas.microsoft.com/office/drawing/2014/main" id="{0295CF85-1280-4113-B98F-A63F807CDD5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884245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6889D62-9EEF-4E35-BD2E-9C1FC5B62ADA}"/>
              </a:ext>
              <a:ext uri="{C183D7F6-B498-43B3-948B-1728B52AA6E4}">
                <adec:decorative xmlns:adec="http://schemas.microsoft.com/office/drawing/2017/decorative" val="1"/>
              </a:ext>
            </a:extLst>
          </p:cNvPr>
          <p:cNvSpPr/>
          <p:nvPr userDrawn="1"/>
        </p:nvSpPr>
        <p:spPr bwMode="auto">
          <a:xfrm>
            <a:off x="107746" y="110882"/>
            <a:ext cx="11970232" cy="66362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Light grey timeline bar" descr="timeline rectangle">
            <a:extLst>
              <a:ext uri="{FF2B5EF4-FFF2-40B4-BE49-F238E27FC236}">
                <a16:creationId xmlns:a16="http://schemas.microsoft.com/office/drawing/2014/main" id="{349D6F97-3D20-054A-99FD-78D2776A4D9C}"/>
              </a:ext>
            </a:extLst>
          </p:cNvPr>
          <p:cNvSpPr/>
          <p:nvPr userDrawn="1"/>
        </p:nvSpPr>
        <p:spPr bwMode="auto">
          <a:xfrm>
            <a:off x="595638" y="4380385"/>
            <a:ext cx="11000724" cy="151365"/>
          </a:xfrm>
          <a:prstGeom prst="rect">
            <a:avLst/>
          </a:prstGeom>
          <a:solidFill>
            <a:srgbClr val="9B9B9B"/>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0"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39" name="Blue timeline bar" descr="filling timeline color blue">
            <a:extLst>
              <a:ext uri="{FF2B5EF4-FFF2-40B4-BE49-F238E27FC236}">
                <a16:creationId xmlns:a16="http://schemas.microsoft.com/office/drawing/2014/main" id="{450A7C2A-9F86-374F-A136-9FB0B5CDE85E}"/>
              </a:ext>
            </a:extLst>
          </p:cNvPr>
          <p:cNvSpPr/>
          <p:nvPr userDrawn="1"/>
        </p:nvSpPr>
        <p:spPr bwMode="auto">
          <a:xfrm>
            <a:off x="598244" y="4380385"/>
            <a:ext cx="4343400" cy="151365"/>
          </a:xfrm>
          <a:prstGeom prst="rect">
            <a:avLst/>
          </a:prstGeom>
          <a:solidFill>
            <a:srgbClr val="0078D4"/>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0"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43" name="Q4 timeline label">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300427" y="5980978"/>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Q4</a:t>
            </a:r>
          </a:p>
        </p:txBody>
      </p:sp>
      <p:sp>
        <p:nvSpPr>
          <p:cNvPr id="42" name="Q3 timeline label">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445160" y="5980978"/>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1" name="Q2 timeline label">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601845" y="5980978"/>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7" name="Q1 timeline label">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760050" y="5980978"/>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38" name="Q4 description/list">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300427" y="1912827"/>
            <a:ext cx="2286000" cy="1871282"/>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chemeClr val="tx1"/>
                </a:solidFill>
                <a:latin typeface="Segoe UI" panose="020B0502040204020203" pitchFamily="34" charset="0"/>
                <a:cs typeface="Segoe UI" panose="020B0502040204020203" pitchFamily="34" charset="0"/>
              </a:defRPr>
            </a:lvl1pPr>
          </a:lstStyle>
          <a:p>
            <a:pPr lvl="0"/>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5" name="Q4 heading">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300427" y="1394555"/>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61" name="Q4 timeline marker">
            <a:extLst>
              <a:ext uri="{FF2B5EF4-FFF2-40B4-BE49-F238E27FC236}">
                <a16:creationId xmlns:a16="http://schemas.microsoft.com/office/drawing/2014/main" id="{9F6A7C4A-9D14-E64E-9145-E8E912C1A099}"/>
              </a:ext>
              <a:ext uri="{C183D7F6-B498-43B3-948B-1728B52AA6E4}">
                <adec:decorative xmlns:adec="http://schemas.microsoft.com/office/drawing/2017/decorative" val="1"/>
              </a:ext>
            </a:extLst>
          </p:cNvPr>
          <p:cNvSpPr/>
          <p:nvPr userDrawn="1"/>
        </p:nvSpPr>
        <p:spPr>
          <a:xfrm>
            <a:off x="9070321" y="4398776"/>
            <a:ext cx="114581" cy="114581"/>
          </a:xfrm>
          <a:prstGeom prst="ellipse">
            <a:avLst/>
          </a:prstGeom>
          <a:solidFill>
            <a:srgbClr val="FFFFFF"/>
          </a:solidFill>
          <a:ln w="6350" cap="flat" cmpd="sng" algn="ctr">
            <a:noFill/>
            <a:prstDash val="solid"/>
            <a:miter lim="800000"/>
          </a:ln>
          <a:effectLst/>
        </p:spPr>
        <p:txBody>
          <a:bodyPr lIns="0" tIns="0" rIns="0" bIns="0" rtlCol="0" anchor="t" anchorCtr="0"/>
          <a:lstStyle/>
          <a:p>
            <a:pPr marL="0" marR="0" lvl="0" indent="0" algn="l"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id="{DB22BBDF-C59B-DB4F-8559-70AE54A557D7}"/>
              </a:ext>
              <a:ext uri="{C183D7F6-B498-43B3-948B-1728B52AA6E4}">
                <adec:decorative xmlns:adec="http://schemas.microsoft.com/office/drawing/2017/decorative" val="1"/>
              </a:ext>
            </a:extLst>
          </p:cNvPr>
          <p:cNvCxnSpPr>
            <a:cxnSpLocks/>
          </p:cNvCxnSpPr>
          <p:nvPr userDrawn="1"/>
        </p:nvCxnSpPr>
        <p:spPr>
          <a:xfrm>
            <a:off x="9127611" y="1711726"/>
            <a:ext cx="0" cy="4572000"/>
          </a:xfrm>
          <a:prstGeom prst="line">
            <a:avLst/>
          </a:prstGeom>
          <a:noFill/>
          <a:ln w="12700" cap="flat" cmpd="sng" algn="ctr">
            <a:solidFill>
              <a:srgbClr val="525252"/>
            </a:solidFill>
            <a:prstDash val="sysDash"/>
            <a:miter lim="800000"/>
          </a:ln>
          <a:effectLst/>
        </p:spPr>
      </p:cxnSp>
      <p:sp>
        <p:nvSpPr>
          <p:cNvPr id="65" name="Q4 timeline marker">
            <a:extLst>
              <a:ext uri="{FF2B5EF4-FFF2-40B4-BE49-F238E27FC236}">
                <a16:creationId xmlns:a16="http://schemas.microsoft.com/office/drawing/2014/main" id="{6BB1AE3C-7E21-8945-886F-CF78A311690B}"/>
              </a:ext>
              <a:ext uri="{C183D7F6-B498-43B3-948B-1728B52AA6E4}">
                <adec:decorative xmlns:adec="http://schemas.microsoft.com/office/drawing/2017/decorative" val="1"/>
              </a:ext>
            </a:extLst>
          </p:cNvPr>
          <p:cNvSpPr/>
          <p:nvPr userDrawn="1"/>
        </p:nvSpPr>
        <p:spPr bwMode="auto">
          <a:xfrm>
            <a:off x="9022067" y="1458243"/>
            <a:ext cx="214452" cy="21445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7" name="Q3 description/list">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445160" y="1912827"/>
            <a:ext cx="2277337" cy="1871282"/>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chemeClr val="tx1"/>
                </a:solidFill>
                <a:latin typeface="Segoe UI" panose="020B0502040204020203" pitchFamily="34" charset="0"/>
                <a:cs typeface="Segoe UI" panose="020B0502040204020203" pitchFamily="34" charset="0"/>
              </a:defRPr>
            </a:lvl1pPr>
          </a:lstStyle>
          <a:p>
            <a:pPr lvl="0"/>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4" name="Q3 heading">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445160" y="1394555"/>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60" name="Q3 timeline marker">
            <a:extLst>
              <a:ext uri="{FF2B5EF4-FFF2-40B4-BE49-F238E27FC236}">
                <a16:creationId xmlns:a16="http://schemas.microsoft.com/office/drawing/2014/main" id="{C836C8E7-658A-434E-BF88-3EA004D55B4A}"/>
              </a:ext>
              <a:ext uri="{C183D7F6-B498-43B3-948B-1728B52AA6E4}">
                <adec:decorative xmlns:adec="http://schemas.microsoft.com/office/drawing/2017/decorative" val="1"/>
              </a:ext>
            </a:extLst>
          </p:cNvPr>
          <p:cNvSpPr/>
          <p:nvPr userDrawn="1"/>
        </p:nvSpPr>
        <p:spPr>
          <a:xfrm>
            <a:off x="6217939" y="4398776"/>
            <a:ext cx="114581" cy="114581"/>
          </a:xfrm>
          <a:prstGeom prst="ellipse">
            <a:avLst/>
          </a:prstGeom>
          <a:solidFill>
            <a:srgbClr val="FFFFFF"/>
          </a:solidFill>
          <a:ln w="6350" cap="flat" cmpd="sng" algn="ctr">
            <a:noFill/>
            <a:prstDash val="solid"/>
            <a:miter lim="800000"/>
          </a:ln>
          <a:effectLst/>
        </p:spPr>
        <p:txBody>
          <a:bodyPr lIns="0" tIns="0" rIns="0" bIns="0" rtlCol="0" anchor="t" anchorCtr="0"/>
          <a:lstStyle/>
          <a:p>
            <a:pPr marL="0" marR="0" lvl="0" indent="0" algn="l"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7A9885FA-4CEF-EF40-AB58-3D76B14DF0CE}"/>
              </a:ext>
              <a:ext uri="{C183D7F6-B498-43B3-948B-1728B52AA6E4}">
                <adec:decorative xmlns:adec="http://schemas.microsoft.com/office/drawing/2017/decorative" val="1"/>
              </a:ext>
            </a:extLst>
          </p:cNvPr>
          <p:cNvCxnSpPr>
            <a:cxnSpLocks/>
          </p:cNvCxnSpPr>
          <p:nvPr userDrawn="1"/>
        </p:nvCxnSpPr>
        <p:spPr>
          <a:xfrm>
            <a:off x="6273484" y="1711726"/>
            <a:ext cx="0" cy="4572000"/>
          </a:xfrm>
          <a:prstGeom prst="line">
            <a:avLst/>
          </a:prstGeom>
          <a:noFill/>
          <a:ln w="12700" cap="flat" cmpd="sng" algn="ctr">
            <a:solidFill>
              <a:srgbClr val="525252"/>
            </a:solidFill>
            <a:prstDash val="sysDash"/>
            <a:miter lim="800000"/>
          </a:ln>
          <a:effectLst/>
        </p:spPr>
      </p:cxnSp>
      <p:sp>
        <p:nvSpPr>
          <p:cNvPr id="64" name="Q3 timeline marker">
            <a:extLst>
              <a:ext uri="{FF2B5EF4-FFF2-40B4-BE49-F238E27FC236}">
                <a16:creationId xmlns:a16="http://schemas.microsoft.com/office/drawing/2014/main" id="{2F425B69-E196-5A43-B35C-13694510C3F9}"/>
              </a:ext>
              <a:ext uri="{C183D7F6-B498-43B3-948B-1728B52AA6E4}">
                <adec:decorative xmlns:adec="http://schemas.microsoft.com/office/drawing/2017/decorative" val="1"/>
              </a:ext>
            </a:extLst>
          </p:cNvPr>
          <p:cNvSpPr/>
          <p:nvPr userDrawn="1"/>
        </p:nvSpPr>
        <p:spPr bwMode="auto">
          <a:xfrm>
            <a:off x="6167800" y="1458243"/>
            <a:ext cx="214452" cy="214452"/>
          </a:xfrm>
          <a:prstGeom prst="ellipse">
            <a:avLst/>
          </a:prstGeom>
          <a:solidFill>
            <a:srgbClr val="61C5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6" name="Q2 description/list">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601845" y="1912827"/>
            <a:ext cx="2295809" cy="1871282"/>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chemeClr val="tx1"/>
                </a:solidFill>
                <a:latin typeface="Segoe UI" panose="020B0502040204020203" pitchFamily="34" charset="0"/>
                <a:cs typeface="Segoe UI" panose="020B0502040204020203" pitchFamily="34" charset="0"/>
              </a:defRPr>
            </a:lvl1pPr>
          </a:lstStyle>
          <a:p>
            <a:pPr lvl="0"/>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3" name="Q2 heading">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601845" y="1394555"/>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59" name="Q2 timeline marker">
            <a:extLst>
              <a:ext uri="{FF2B5EF4-FFF2-40B4-BE49-F238E27FC236}">
                <a16:creationId xmlns:a16="http://schemas.microsoft.com/office/drawing/2014/main" id="{745FC29D-A112-2E49-82C9-3CE9D4F6EDE8}"/>
              </a:ext>
              <a:ext uri="{C183D7F6-B498-43B3-948B-1728B52AA6E4}">
                <adec:decorative xmlns:adec="http://schemas.microsoft.com/office/drawing/2017/decorative" val="1"/>
              </a:ext>
            </a:extLst>
          </p:cNvPr>
          <p:cNvSpPr/>
          <p:nvPr userDrawn="1"/>
        </p:nvSpPr>
        <p:spPr>
          <a:xfrm>
            <a:off x="3377032" y="4398776"/>
            <a:ext cx="114581" cy="114581"/>
          </a:xfrm>
          <a:prstGeom prst="ellipse">
            <a:avLst/>
          </a:prstGeom>
          <a:solidFill>
            <a:srgbClr val="FFFFFF"/>
          </a:solidFill>
          <a:ln w="6350" cap="flat" cmpd="sng" algn="ctr">
            <a:noFill/>
            <a:prstDash val="solid"/>
            <a:miter lim="800000"/>
          </a:ln>
          <a:effectLst/>
        </p:spPr>
        <p:txBody>
          <a:bodyPr lIns="0" tIns="0" rIns="0" bIns="0" rtlCol="0" anchor="t" anchorCtr="0"/>
          <a:lstStyle/>
          <a:p>
            <a:pPr marL="0" marR="0" lvl="0" indent="0" algn="l"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6" name="Straight Connector 25">
            <a:extLst>
              <a:ext uri="{FF2B5EF4-FFF2-40B4-BE49-F238E27FC236}">
                <a16:creationId xmlns:a16="http://schemas.microsoft.com/office/drawing/2014/main" id="{6F80C076-9789-A443-9E4F-FE79441F48EE}"/>
              </a:ext>
              <a:ext uri="{C183D7F6-B498-43B3-948B-1728B52AA6E4}">
                <adec:decorative xmlns:adec="http://schemas.microsoft.com/office/drawing/2017/decorative" val="1"/>
              </a:ext>
            </a:extLst>
          </p:cNvPr>
          <p:cNvCxnSpPr>
            <a:cxnSpLocks/>
          </p:cNvCxnSpPr>
          <p:nvPr userDrawn="1"/>
        </p:nvCxnSpPr>
        <p:spPr>
          <a:xfrm>
            <a:off x="3427028" y="1711726"/>
            <a:ext cx="0" cy="4572866"/>
          </a:xfrm>
          <a:prstGeom prst="line">
            <a:avLst/>
          </a:prstGeom>
          <a:noFill/>
          <a:ln w="12700" cap="flat" cmpd="sng" algn="ctr">
            <a:solidFill>
              <a:srgbClr val="525252"/>
            </a:solidFill>
            <a:prstDash val="sysDash"/>
            <a:miter lim="800000"/>
          </a:ln>
          <a:effectLst/>
        </p:spPr>
      </p:cxnSp>
      <p:sp>
        <p:nvSpPr>
          <p:cNvPr id="63" name="Q2 timeline marker">
            <a:extLst>
              <a:ext uri="{FF2B5EF4-FFF2-40B4-BE49-F238E27FC236}">
                <a16:creationId xmlns:a16="http://schemas.microsoft.com/office/drawing/2014/main" id="{33E97502-D520-8C4A-96E6-ED15146EB9F2}"/>
              </a:ext>
              <a:ext uri="{C183D7F6-B498-43B3-948B-1728B52AA6E4}">
                <adec:decorative xmlns:adec="http://schemas.microsoft.com/office/drawing/2017/decorative" val="1"/>
              </a:ext>
            </a:extLst>
          </p:cNvPr>
          <p:cNvSpPr/>
          <p:nvPr userDrawn="1"/>
        </p:nvSpPr>
        <p:spPr bwMode="auto">
          <a:xfrm>
            <a:off x="3327749" y="1458243"/>
            <a:ext cx="214452" cy="214452"/>
          </a:xfrm>
          <a:prstGeom prst="ellipse">
            <a:avLst/>
          </a:prstGeom>
          <a:solidFill>
            <a:srgbClr val="9DEE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Q1 description/list">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760050" y="1912827"/>
            <a:ext cx="2286000" cy="1871282"/>
          </a:xfrm>
          <a:prstGeom prst="rect">
            <a:avLst/>
          </a:prstGeom>
        </p:spPr>
        <p:txBody>
          <a:bodyPr lIns="0" tIns="0" rIns="0" bIns="0" anchor="t"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chemeClr val="tx1"/>
                </a:solidFill>
                <a:latin typeface="Segoe UI" panose="020B0502040204020203" pitchFamily="34" charset="0"/>
                <a:cs typeface="Segoe UI" panose="020B0502040204020203" pitchFamily="34" charset="0"/>
              </a:defRPr>
            </a:lvl1pPr>
          </a:lstStyle>
          <a:p>
            <a:pPr lvl="0"/>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 name="Q1 heading">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760050" y="1394555"/>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58" name="Q1 timeline marker">
            <a:extLst>
              <a:ext uri="{FF2B5EF4-FFF2-40B4-BE49-F238E27FC236}">
                <a16:creationId xmlns:a16="http://schemas.microsoft.com/office/drawing/2014/main" id="{A322E274-FF02-C849-9A91-09E1C7D40AF0}"/>
              </a:ext>
              <a:ext uri="{C183D7F6-B498-43B3-948B-1728B52AA6E4}">
                <adec:decorative xmlns:adec="http://schemas.microsoft.com/office/drawing/2017/decorative" val="1"/>
              </a:ext>
            </a:extLst>
          </p:cNvPr>
          <p:cNvSpPr/>
          <p:nvPr userDrawn="1"/>
        </p:nvSpPr>
        <p:spPr>
          <a:xfrm>
            <a:off x="527544" y="4398776"/>
            <a:ext cx="114581" cy="114581"/>
          </a:xfrm>
          <a:prstGeom prst="ellipse">
            <a:avLst/>
          </a:prstGeom>
          <a:solidFill>
            <a:srgbClr val="FFFFFF"/>
          </a:solidFill>
          <a:ln w="12700" cap="flat" cmpd="sng" algn="ctr">
            <a:solidFill>
              <a:srgbClr val="0078D4"/>
            </a:solidFill>
            <a:prstDash val="solid"/>
            <a:miter lim="800000"/>
          </a:ln>
          <a:effectLst/>
        </p:spPr>
        <p:txBody>
          <a:bodyPr rtlCol="0" anchor="ctr"/>
          <a:lstStyle/>
          <a:p>
            <a:pPr marL="0" marR="0" lvl="0" indent="0" algn="ctr" defTabSz="77906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7" name="Straight Connector 26">
            <a:extLst>
              <a:ext uri="{FF2B5EF4-FFF2-40B4-BE49-F238E27FC236}">
                <a16:creationId xmlns:a16="http://schemas.microsoft.com/office/drawing/2014/main" id="{30C1507D-A461-4A45-8F42-53912696176A}"/>
              </a:ext>
              <a:ext uri="{C183D7F6-B498-43B3-948B-1728B52AA6E4}">
                <adec:decorative xmlns:adec="http://schemas.microsoft.com/office/drawing/2017/decorative" val="1"/>
              </a:ext>
            </a:extLst>
          </p:cNvPr>
          <p:cNvCxnSpPr>
            <a:cxnSpLocks/>
          </p:cNvCxnSpPr>
          <p:nvPr userDrawn="1"/>
        </p:nvCxnSpPr>
        <p:spPr>
          <a:xfrm>
            <a:off x="584092" y="1711726"/>
            <a:ext cx="0" cy="4572000"/>
          </a:xfrm>
          <a:prstGeom prst="line">
            <a:avLst/>
          </a:prstGeom>
          <a:noFill/>
          <a:ln w="12700" cap="flat" cmpd="sng" algn="ctr">
            <a:solidFill>
              <a:srgbClr val="525252"/>
            </a:solidFill>
            <a:prstDash val="sysDash"/>
            <a:miter lim="800000"/>
          </a:ln>
          <a:effectLst/>
        </p:spPr>
      </p:cxnSp>
      <p:sp>
        <p:nvSpPr>
          <p:cNvPr id="62" name="Q1 timeline marker">
            <a:extLst>
              <a:ext uri="{FF2B5EF4-FFF2-40B4-BE49-F238E27FC236}">
                <a16:creationId xmlns:a16="http://schemas.microsoft.com/office/drawing/2014/main" id="{0E17519E-861E-3B43-8273-A9CA8B99F9E5}"/>
              </a:ext>
              <a:ext uri="{C183D7F6-B498-43B3-948B-1728B52AA6E4}">
                <adec:decorative xmlns:adec="http://schemas.microsoft.com/office/drawing/2017/decorative" val="1"/>
              </a:ext>
            </a:extLst>
          </p:cNvPr>
          <p:cNvSpPr/>
          <p:nvPr userDrawn="1"/>
        </p:nvSpPr>
        <p:spPr bwMode="auto">
          <a:xfrm>
            <a:off x="476866" y="1458243"/>
            <a:ext cx="214452" cy="214452"/>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29" name="Timeline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0712" y="426249"/>
            <a:ext cx="11024300" cy="553998"/>
          </a:xfrm>
          <a:prstGeom prst="rect">
            <a:avLst/>
          </a:prstGeom>
        </p:spPr>
        <p:txBody>
          <a:bodyPr lIns="0" tIns="0" rIns="0" bIns="0"/>
          <a:lstStyle>
            <a:lvl1pPr>
              <a:defRPr baseline="0"/>
            </a:lvl1pPr>
          </a:lstStyle>
          <a:p>
            <a:r>
              <a:rPr lang="en-US"/>
              <a:t>Timeline (1) (quarterly)</a:t>
            </a:r>
          </a:p>
        </p:txBody>
      </p:sp>
    </p:spTree>
    <p:extLst>
      <p:ext uri="{BB962C8B-B14F-4D97-AF65-F5344CB8AC3E}">
        <p14:creationId xmlns:p14="http://schemas.microsoft.com/office/powerpoint/2010/main" val="326747734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meline 2">
    <p:bg>
      <p:bgRef idx="1001">
        <a:schemeClr val="bg1"/>
      </p:bgRef>
    </p:bg>
    <p:spTree>
      <p:nvGrpSpPr>
        <p:cNvPr id="1" name=""/>
        <p:cNvGrpSpPr/>
        <p:nvPr/>
      </p:nvGrpSpPr>
      <p:grpSpPr>
        <a:xfrm>
          <a:off x="0" y="0"/>
          <a:ext cx="0" cy="0"/>
          <a:chOff x="0" y="0"/>
          <a:chExt cx="0" cy="0"/>
        </a:xfrm>
      </p:grpSpPr>
      <p:sp>
        <p:nvSpPr>
          <p:cNvPr id="15" name="Timeline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2326" y="346749"/>
            <a:ext cx="11024300" cy="553998"/>
          </a:xfrm>
          <a:prstGeom prst="rect">
            <a:avLst/>
          </a:prstGeom>
        </p:spPr>
        <p:txBody>
          <a:bodyPr lIns="0" tIns="0" rIns="0" bIns="0"/>
          <a:lstStyle>
            <a:lvl1pPr>
              <a:defRPr baseline="0"/>
            </a:lvl1pPr>
          </a:lstStyle>
          <a:p>
            <a:r>
              <a:rPr lang="en-US"/>
              <a:t>Timeline (2) (5 steps)</a:t>
            </a:r>
          </a:p>
        </p:txBody>
      </p:sp>
      <p:pic>
        <p:nvPicPr>
          <p:cNvPr id="17" name="Picture Placeholder 5" descr="An S shaped winding road">
            <a:extLst>
              <a:ext uri="{FF2B5EF4-FFF2-40B4-BE49-F238E27FC236}">
                <a16:creationId xmlns:a16="http://schemas.microsoft.com/office/drawing/2014/main" id="{90EACFCB-D0EE-4DC8-9D27-47B9310A6E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75" y="3442927"/>
            <a:ext cx="12188825" cy="3321423"/>
          </a:xfrm>
          <a:prstGeom prst="rect">
            <a:avLst/>
          </a:prstGeom>
        </p:spPr>
      </p:pic>
      <p:sp>
        <p:nvSpPr>
          <p:cNvPr id="22" name="Freeform: Shape 21">
            <a:extLst>
              <a:ext uri="{FF2B5EF4-FFF2-40B4-BE49-F238E27FC236}">
                <a16:creationId xmlns:a16="http://schemas.microsoft.com/office/drawing/2014/main" id="{12DF212B-08CF-418F-987C-69E2C71327F5}"/>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3" name="TextBox 22">
            <a:extLst>
              <a:ext uri="{FF2B5EF4-FFF2-40B4-BE49-F238E27FC236}">
                <a16:creationId xmlns:a16="http://schemas.microsoft.com/office/drawing/2014/main" id="{3A1572BB-0246-429C-ADF2-2E369C3FD00B}"/>
              </a:ext>
            </a:extLst>
          </p:cNvPr>
          <p:cNvSpPr txBox="1"/>
          <p:nvPr userDrawn="1"/>
        </p:nvSpPr>
        <p:spPr>
          <a:xfrm>
            <a:off x="276625" y="1049047"/>
            <a:ext cx="1828800" cy="2267712"/>
          </a:xfrm>
          <a:prstGeom prst="rect">
            <a:avLst/>
          </a:prstGeom>
          <a:solidFill>
            <a:srgbClr val="9B9B9B"/>
          </a:solidFill>
        </p:spPr>
        <p:txBody>
          <a:bodyPr wrap="square" lIns="0" tIns="0" rIns="0" bIns="0" rtlCol="0">
            <a:spAutoFit/>
          </a:bodyPr>
          <a:lstStyle/>
          <a:p>
            <a:pPr algn="l"/>
            <a:endParaRPr lang="en-US" sz="2000" err="1"/>
          </a:p>
        </p:txBody>
      </p:sp>
      <p:sp>
        <p:nvSpPr>
          <p:cNvPr id="28" name="TextBox 27">
            <a:extLst>
              <a:ext uri="{FF2B5EF4-FFF2-40B4-BE49-F238E27FC236}">
                <a16:creationId xmlns:a16="http://schemas.microsoft.com/office/drawing/2014/main" id="{34801C2A-BE9E-4D97-A092-97C40CC0953B}"/>
              </a:ext>
            </a:extLst>
          </p:cNvPr>
          <p:cNvSpPr txBox="1"/>
          <p:nvPr userDrawn="1"/>
        </p:nvSpPr>
        <p:spPr>
          <a:xfrm>
            <a:off x="2729113" y="1049047"/>
            <a:ext cx="1828800" cy="2267712"/>
          </a:xfrm>
          <a:prstGeom prst="rect">
            <a:avLst/>
          </a:prstGeom>
          <a:solidFill>
            <a:srgbClr val="9B9B9B"/>
          </a:solidFill>
        </p:spPr>
        <p:txBody>
          <a:bodyPr wrap="square" lIns="0" tIns="0" rIns="0" bIns="0" rtlCol="0">
            <a:spAutoFit/>
          </a:bodyPr>
          <a:lstStyle/>
          <a:p>
            <a:pPr algn="l"/>
            <a:endParaRPr lang="en-US" sz="2000" err="1"/>
          </a:p>
        </p:txBody>
      </p:sp>
      <p:sp>
        <p:nvSpPr>
          <p:cNvPr id="30" name="TextBox 29">
            <a:extLst>
              <a:ext uri="{FF2B5EF4-FFF2-40B4-BE49-F238E27FC236}">
                <a16:creationId xmlns:a16="http://schemas.microsoft.com/office/drawing/2014/main" id="{CF37C694-ED8C-45C2-AD6B-85D801ABDE0F}"/>
              </a:ext>
            </a:extLst>
          </p:cNvPr>
          <p:cNvSpPr txBox="1"/>
          <p:nvPr userDrawn="1"/>
        </p:nvSpPr>
        <p:spPr>
          <a:xfrm>
            <a:off x="5181601" y="1074118"/>
            <a:ext cx="1828800" cy="2267712"/>
          </a:xfrm>
          <a:prstGeom prst="rect">
            <a:avLst/>
          </a:prstGeom>
          <a:solidFill>
            <a:srgbClr val="9B9B9B"/>
          </a:solidFill>
        </p:spPr>
        <p:txBody>
          <a:bodyPr wrap="square" lIns="0" tIns="0" rIns="0" bIns="0" rtlCol="0">
            <a:spAutoFit/>
          </a:bodyPr>
          <a:lstStyle/>
          <a:p>
            <a:pPr algn="l"/>
            <a:endParaRPr lang="en-US" sz="2000" err="1"/>
          </a:p>
        </p:txBody>
      </p:sp>
      <p:sp>
        <p:nvSpPr>
          <p:cNvPr id="31" name="TextBox 30">
            <a:extLst>
              <a:ext uri="{FF2B5EF4-FFF2-40B4-BE49-F238E27FC236}">
                <a16:creationId xmlns:a16="http://schemas.microsoft.com/office/drawing/2014/main" id="{27831036-0C35-40B6-A342-4EA95E22A6C1}"/>
              </a:ext>
            </a:extLst>
          </p:cNvPr>
          <p:cNvSpPr txBox="1"/>
          <p:nvPr userDrawn="1"/>
        </p:nvSpPr>
        <p:spPr>
          <a:xfrm>
            <a:off x="7634089" y="1049047"/>
            <a:ext cx="1828800" cy="2267712"/>
          </a:xfrm>
          <a:prstGeom prst="rect">
            <a:avLst/>
          </a:prstGeom>
          <a:solidFill>
            <a:srgbClr val="9B9B9B"/>
          </a:solidFill>
        </p:spPr>
        <p:txBody>
          <a:bodyPr wrap="square" lIns="0" tIns="0" rIns="0" bIns="0" rtlCol="0">
            <a:spAutoFit/>
          </a:bodyPr>
          <a:lstStyle/>
          <a:p>
            <a:pPr algn="l"/>
            <a:endParaRPr lang="en-US" sz="2000" err="1"/>
          </a:p>
        </p:txBody>
      </p:sp>
      <p:sp>
        <p:nvSpPr>
          <p:cNvPr id="32" name="TextBox 31">
            <a:extLst>
              <a:ext uri="{FF2B5EF4-FFF2-40B4-BE49-F238E27FC236}">
                <a16:creationId xmlns:a16="http://schemas.microsoft.com/office/drawing/2014/main" id="{7C4E0F3A-D386-4520-8BBE-6ADDA01BAF26}"/>
              </a:ext>
            </a:extLst>
          </p:cNvPr>
          <p:cNvSpPr txBox="1"/>
          <p:nvPr userDrawn="1"/>
        </p:nvSpPr>
        <p:spPr>
          <a:xfrm>
            <a:off x="10086575" y="1081564"/>
            <a:ext cx="1828800" cy="2267712"/>
          </a:xfrm>
          <a:prstGeom prst="rect">
            <a:avLst/>
          </a:prstGeom>
          <a:solidFill>
            <a:srgbClr val="9B9B9B"/>
          </a:solidFill>
        </p:spPr>
        <p:txBody>
          <a:bodyPr wrap="square" lIns="0" tIns="0" rIns="0" bIns="0" rtlCol="0">
            <a:spAutoFit/>
          </a:bodyPr>
          <a:lstStyle/>
          <a:p>
            <a:pPr algn="l"/>
            <a:endParaRPr lang="en-US" sz="2000" err="1"/>
          </a:p>
        </p:txBody>
      </p:sp>
      <p:sp>
        <p:nvSpPr>
          <p:cNvPr id="34" name="TextBox 33">
            <a:extLst>
              <a:ext uri="{FF2B5EF4-FFF2-40B4-BE49-F238E27FC236}">
                <a16:creationId xmlns:a16="http://schemas.microsoft.com/office/drawing/2014/main" id="{D6135EE0-BB9D-4398-9CEB-2F4D9F594223}"/>
              </a:ext>
            </a:extLst>
          </p:cNvPr>
          <p:cNvSpPr txBox="1"/>
          <p:nvPr userDrawn="1"/>
        </p:nvSpPr>
        <p:spPr>
          <a:xfrm>
            <a:off x="344542" y="1102374"/>
            <a:ext cx="1828800" cy="184666"/>
          </a:xfrm>
          <a:prstGeom prst="rect">
            <a:avLst/>
          </a:prstGeom>
          <a:noFill/>
        </p:spPr>
        <p:txBody>
          <a:bodyPr wrap="square" lIns="0" tIns="0" rIns="0" bIns="0" rtlCol="0">
            <a:spAutoFit/>
          </a:bodyPr>
          <a:lstStyle/>
          <a:p>
            <a:pPr algn="l"/>
            <a:r>
              <a:rPr lang="en-US" sz="1200">
                <a:solidFill>
                  <a:schemeClr val="bg1"/>
                </a:solidFill>
              </a:rPr>
              <a:t>Step 1</a:t>
            </a:r>
          </a:p>
        </p:txBody>
      </p:sp>
      <p:sp>
        <p:nvSpPr>
          <p:cNvPr id="35" name="TextBox 34">
            <a:extLst>
              <a:ext uri="{FF2B5EF4-FFF2-40B4-BE49-F238E27FC236}">
                <a16:creationId xmlns:a16="http://schemas.microsoft.com/office/drawing/2014/main" id="{9D9D64EC-ED97-4861-8F9E-A64B9042D4CC}"/>
              </a:ext>
            </a:extLst>
          </p:cNvPr>
          <p:cNvSpPr txBox="1"/>
          <p:nvPr userDrawn="1"/>
        </p:nvSpPr>
        <p:spPr>
          <a:xfrm>
            <a:off x="2797030" y="1084079"/>
            <a:ext cx="1828800" cy="184666"/>
          </a:xfrm>
          <a:prstGeom prst="rect">
            <a:avLst/>
          </a:prstGeom>
          <a:noFill/>
        </p:spPr>
        <p:txBody>
          <a:bodyPr wrap="square" lIns="0" tIns="0" rIns="0" bIns="0" rtlCol="0">
            <a:spAutoFit/>
          </a:bodyPr>
          <a:lstStyle/>
          <a:p>
            <a:pPr algn="l"/>
            <a:r>
              <a:rPr lang="en-US" sz="1200">
                <a:solidFill>
                  <a:schemeClr val="bg1"/>
                </a:solidFill>
              </a:rPr>
              <a:t>Step 2</a:t>
            </a:r>
          </a:p>
        </p:txBody>
      </p:sp>
      <p:sp>
        <p:nvSpPr>
          <p:cNvPr id="36" name="TextBox 35">
            <a:extLst>
              <a:ext uri="{FF2B5EF4-FFF2-40B4-BE49-F238E27FC236}">
                <a16:creationId xmlns:a16="http://schemas.microsoft.com/office/drawing/2014/main" id="{42234197-1375-49B8-AEBA-BAC74DA33666}"/>
              </a:ext>
            </a:extLst>
          </p:cNvPr>
          <p:cNvSpPr txBox="1"/>
          <p:nvPr userDrawn="1"/>
        </p:nvSpPr>
        <p:spPr>
          <a:xfrm>
            <a:off x="5271519" y="1106911"/>
            <a:ext cx="1828800" cy="184666"/>
          </a:xfrm>
          <a:prstGeom prst="rect">
            <a:avLst/>
          </a:prstGeom>
          <a:noFill/>
        </p:spPr>
        <p:txBody>
          <a:bodyPr wrap="square" lIns="0" tIns="0" rIns="0" bIns="0" rtlCol="0">
            <a:spAutoFit/>
          </a:bodyPr>
          <a:lstStyle/>
          <a:p>
            <a:pPr algn="l"/>
            <a:r>
              <a:rPr lang="en-US" sz="1200">
                <a:solidFill>
                  <a:schemeClr val="bg1"/>
                </a:solidFill>
              </a:rPr>
              <a:t>Step 3</a:t>
            </a:r>
          </a:p>
        </p:txBody>
      </p:sp>
      <p:sp>
        <p:nvSpPr>
          <p:cNvPr id="37" name="TextBox 36">
            <a:extLst>
              <a:ext uri="{FF2B5EF4-FFF2-40B4-BE49-F238E27FC236}">
                <a16:creationId xmlns:a16="http://schemas.microsoft.com/office/drawing/2014/main" id="{3FB39BF3-9DB2-44F4-8ADC-949E29DD0E8B}"/>
              </a:ext>
            </a:extLst>
          </p:cNvPr>
          <p:cNvSpPr txBox="1"/>
          <p:nvPr userDrawn="1"/>
        </p:nvSpPr>
        <p:spPr>
          <a:xfrm>
            <a:off x="7709350" y="1081564"/>
            <a:ext cx="1828800" cy="184666"/>
          </a:xfrm>
          <a:prstGeom prst="rect">
            <a:avLst/>
          </a:prstGeom>
          <a:noFill/>
        </p:spPr>
        <p:txBody>
          <a:bodyPr wrap="square" lIns="0" tIns="0" rIns="0" bIns="0" rtlCol="0">
            <a:spAutoFit/>
          </a:bodyPr>
          <a:lstStyle/>
          <a:p>
            <a:pPr algn="l"/>
            <a:r>
              <a:rPr lang="en-US" sz="1200">
                <a:solidFill>
                  <a:schemeClr val="bg1"/>
                </a:solidFill>
              </a:rPr>
              <a:t>Step 4</a:t>
            </a:r>
          </a:p>
        </p:txBody>
      </p:sp>
      <p:sp>
        <p:nvSpPr>
          <p:cNvPr id="38" name="TextBox 37">
            <a:extLst>
              <a:ext uri="{FF2B5EF4-FFF2-40B4-BE49-F238E27FC236}">
                <a16:creationId xmlns:a16="http://schemas.microsoft.com/office/drawing/2014/main" id="{C5C43C65-F71D-41B2-8EDC-48D2A07121AF}"/>
              </a:ext>
            </a:extLst>
          </p:cNvPr>
          <p:cNvSpPr txBox="1"/>
          <p:nvPr userDrawn="1"/>
        </p:nvSpPr>
        <p:spPr>
          <a:xfrm>
            <a:off x="10138224" y="1133566"/>
            <a:ext cx="1828800" cy="184666"/>
          </a:xfrm>
          <a:prstGeom prst="rect">
            <a:avLst/>
          </a:prstGeom>
          <a:noFill/>
        </p:spPr>
        <p:txBody>
          <a:bodyPr wrap="square" lIns="0" tIns="0" rIns="0" bIns="0" rtlCol="0">
            <a:spAutoFit/>
          </a:bodyPr>
          <a:lstStyle/>
          <a:p>
            <a:pPr algn="l"/>
            <a:r>
              <a:rPr lang="en-US" sz="1200">
                <a:solidFill>
                  <a:schemeClr val="bg1"/>
                </a:solidFill>
              </a:rPr>
              <a:t>Step 5</a:t>
            </a:r>
          </a:p>
        </p:txBody>
      </p:sp>
    </p:spTree>
    <p:extLst>
      <p:ext uri="{BB962C8B-B14F-4D97-AF65-F5344CB8AC3E}">
        <p14:creationId xmlns:p14="http://schemas.microsoft.com/office/powerpoint/2010/main" val="32775722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meline 3">
    <p:bg>
      <p:bgRef idx="1001">
        <a:schemeClr val="bg1"/>
      </p:bgRef>
    </p:bg>
    <p:spTree>
      <p:nvGrpSpPr>
        <p:cNvPr id="1" name=""/>
        <p:cNvGrpSpPr/>
        <p:nvPr/>
      </p:nvGrpSpPr>
      <p:grpSpPr>
        <a:xfrm>
          <a:off x="0" y="0"/>
          <a:ext cx="0" cy="0"/>
          <a:chOff x="0" y="0"/>
          <a:chExt cx="0" cy="0"/>
        </a:xfrm>
      </p:grpSpPr>
      <p:sp>
        <p:nvSpPr>
          <p:cNvPr id="22" name="Footnote">
            <a:extLst>
              <a:ext uri="{FF2B5EF4-FFF2-40B4-BE49-F238E27FC236}">
                <a16:creationId xmlns:a16="http://schemas.microsoft.com/office/drawing/2014/main" id="{207CCD7A-7263-6942-AD99-1E216F83B945}"/>
              </a:ext>
            </a:extLst>
          </p:cNvPr>
          <p:cNvSpPr txBox="1"/>
          <p:nvPr userDrawn="1"/>
        </p:nvSpPr>
        <p:spPr>
          <a:xfrm>
            <a:off x="586805" y="6272457"/>
            <a:ext cx="11028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footnote</a:t>
            </a:r>
          </a:p>
        </p:txBody>
      </p:sp>
      <p:grpSp>
        <p:nvGrpSpPr>
          <p:cNvPr id="2" name="Timeline with arrow">
            <a:extLst>
              <a:ext uri="{FF2B5EF4-FFF2-40B4-BE49-F238E27FC236}">
                <a16:creationId xmlns:a16="http://schemas.microsoft.com/office/drawing/2014/main" id="{FF208722-E3B2-46DA-8133-329776EA8E91}"/>
              </a:ext>
              <a:ext uri="{C183D7F6-B498-43B3-948B-1728B52AA6E4}">
                <adec:decorative xmlns:adec="http://schemas.microsoft.com/office/drawing/2017/decorative" val="1"/>
              </a:ext>
            </a:extLst>
          </p:cNvPr>
          <p:cNvGrpSpPr/>
          <p:nvPr userDrawn="1"/>
        </p:nvGrpSpPr>
        <p:grpSpPr>
          <a:xfrm>
            <a:off x="592914" y="5435599"/>
            <a:ext cx="11019079" cy="319403"/>
            <a:chOff x="592914" y="5435599"/>
            <a:chExt cx="11019079" cy="319403"/>
          </a:xfrm>
        </p:grpSpPr>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592914" y="5610065"/>
              <a:ext cx="11019079"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592914" y="5435599"/>
              <a:ext cx="0" cy="319403"/>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50" name="Total duration background box, light grey">
            <a:extLst>
              <a:ext uri="{FF2B5EF4-FFF2-40B4-BE49-F238E27FC236}">
                <a16:creationId xmlns:a16="http://schemas.microsoft.com/office/drawing/2014/main" id="{6F641115-C820-7D49-8380-835845DAFE1F}"/>
              </a:ext>
              <a:ext uri="{C183D7F6-B498-43B3-948B-1728B52AA6E4}">
                <adec:decorative xmlns:adec="http://schemas.microsoft.com/office/drawing/2017/decorative" val="1"/>
              </a:ext>
            </a:extLst>
          </p:cNvPr>
          <p:cNvSpPr/>
          <p:nvPr userDrawn="1"/>
        </p:nvSpPr>
        <p:spPr bwMode="auto">
          <a:xfrm>
            <a:off x="590869" y="5939217"/>
            <a:ext cx="11023996" cy="319403"/>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580" tIns="32291" rIns="64580" bIns="3229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 name="Total duration">
            <a:extLst>
              <a:ext uri="{FF2B5EF4-FFF2-40B4-BE49-F238E27FC236}">
                <a16:creationId xmlns:a16="http://schemas.microsoft.com/office/drawing/2014/main" id="{D5A5C8A6-2F55-8648-8685-586DE08DA347}"/>
              </a:ext>
            </a:extLst>
          </p:cNvPr>
          <p:cNvSpPr>
            <a:spLocks noGrp="1"/>
          </p:cNvSpPr>
          <p:nvPr>
            <p:ph type="body" sz="quarter" idx="26" hasCustomPrompt="1"/>
          </p:nvPr>
        </p:nvSpPr>
        <p:spPr>
          <a:xfrm>
            <a:off x="599136" y="5951435"/>
            <a:ext cx="11005556" cy="246221"/>
          </a:xfrm>
          <a:prstGeom prst="rect">
            <a:avLst/>
          </a:prstGeom>
        </p:spPr>
        <p:txBody>
          <a:bodyPr/>
          <a:lstStyle>
            <a:lvl1pPr marL="0" indent="0" algn="ctr">
              <a:buNone/>
              <a:defRPr sz="1600">
                <a:solidFill>
                  <a:schemeClr val="bg1"/>
                </a:solidFill>
              </a:defRPr>
            </a:lvl1pPr>
          </a:lstStyle>
          <a:p>
            <a:pPr lvl="0"/>
            <a:r>
              <a:rPr lang="en-US"/>
              <a:t>Total duration:</a:t>
            </a:r>
          </a:p>
        </p:txBody>
      </p:sp>
      <p:sp>
        <p:nvSpPr>
          <p:cNvPr id="58" name="Phase 5 duration">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9888390" y="5434293"/>
            <a:ext cx="1434280" cy="319403"/>
          </a:xfrm>
          <a:prstGeom prst="rect">
            <a:avLst/>
          </a:prstGeom>
          <a:solidFill>
            <a:srgbClr val="0078D4"/>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40" name="Phase 5 heading">
            <a:extLst>
              <a:ext uri="{FF2B5EF4-FFF2-40B4-BE49-F238E27FC236}">
                <a16:creationId xmlns:a16="http://schemas.microsoft.com/office/drawing/2014/main" id="{85F0EE07-74CB-D54C-8425-167754F32672}"/>
              </a:ext>
            </a:extLst>
          </p:cNvPr>
          <p:cNvSpPr>
            <a:spLocks noGrp="1"/>
          </p:cNvSpPr>
          <p:nvPr>
            <p:ph type="body" sz="quarter" idx="15" hasCustomPrompt="1"/>
          </p:nvPr>
        </p:nvSpPr>
        <p:spPr>
          <a:xfrm>
            <a:off x="9599690" y="2427163"/>
            <a:ext cx="2011680" cy="438150"/>
          </a:xfrm>
          <a:prstGeom prst="rect">
            <a:avLst/>
          </a:prstGeom>
          <a:solidFill>
            <a:srgbClr val="0078D4"/>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five</a:t>
            </a:r>
          </a:p>
        </p:txBody>
      </p:sp>
      <p:sp>
        <p:nvSpPr>
          <p:cNvPr id="47" name="Phase 5 description">
            <a:extLst>
              <a:ext uri="{FF2B5EF4-FFF2-40B4-BE49-F238E27FC236}">
                <a16:creationId xmlns:a16="http://schemas.microsoft.com/office/drawing/2014/main" id="{C893A825-4F66-4494-BDB7-046FAE4EF913}"/>
              </a:ext>
            </a:extLst>
          </p:cNvPr>
          <p:cNvSpPr>
            <a:spLocks noGrp="1"/>
          </p:cNvSpPr>
          <p:nvPr>
            <p:ph type="body" sz="quarter" idx="35" hasCustomPrompt="1"/>
          </p:nvPr>
        </p:nvSpPr>
        <p:spPr>
          <a:xfrm>
            <a:off x="9599690"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52" name="Phase 4 duration">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636410" y="5434294"/>
            <a:ext cx="1434280" cy="319403"/>
          </a:xfrm>
          <a:prstGeom prst="rect">
            <a:avLst/>
          </a:prstGeom>
          <a:solidFill>
            <a:srgbClr val="43ADC5"/>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5" name="Phase 4 description">
            <a:extLst>
              <a:ext uri="{FF2B5EF4-FFF2-40B4-BE49-F238E27FC236}">
                <a16:creationId xmlns:a16="http://schemas.microsoft.com/office/drawing/2014/main" id="{C893A825-4F66-4494-BDB7-046FAE4EF913}"/>
              </a:ext>
            </a:extLst>
          </p:cNvPr>
          <p:cNvSpPr>
            <a:spLocks noGrp="1"/>
          </p:cNvSpPr>
          <p:nvPr>
            <p:ph type="body" sz="quarter" idx="34" hasCustomPrompt="1"/>
          </p:nvPr>
        </p:nvSpPr>
        <p:spPr>
          <a:xfrm>
            <a:off x="7347710"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9" name="Phase 4 heading">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347710" y="2427163"/>
            <a:ext cx="2011680" cy="438150"/>
          </a:xfrm>
          <a:prstGeom prst="rect">
            <a:avLst/>
          </a:prstGeom>
          <a:solidFill>
            <a:srgbClr val="0078D4"/>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four</a:t>
            </a:r>
          </a:p>
        </p:txBody>
      </p:sp>
      <p:sp>
        <p:nvSpPr>
          <p:cNvPr id="42" name="Phase 3 duration">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384430" y="5434295"/>
            <a:ext cx="1434280" cy="319403"/>
          </a:xfrm>
          <a:prstGeom prst="rect">
            <a:avLst/>
          </a:prstGeom>
          <a:solidFill>
            <a:srgbClr val="61C5BE"/>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3" name="Phase 3 description">
            <a:extLst>
              <a:ext uri="{FF2B5EF4-FFF2-40B4-BE49-F238E27FC236}">
                <a16:creationId xmlns:a16="http://schemas.microsoft.com/office/drawing/2014/main" id="{C893A825-4F66-4494-BDB7-046FAE4EF913}"/>
              </a:ext>
            </a:extLst>
          </p:cNvPr>
          <p:cNvSpPr>
            <a:spLocks noGrp="1"/>
          </p:cNvSpPr>
          <p:nvPr>
            <p:ph type="body" sz="quarter" idx="33" hasCustomPrompt="1"/>
          </p:nvPr>
        </p:nvSpPr>
        <p:spPr>
          <a:xfrm>
            <a:off x="5095730"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8" name="Phase 3 heading">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095730" y="2427163"/>
            <a:ext cx="2011680" cy="438150"/>
          </a:xfrm>
          <a:prstGeom prst="rect">
            <a:avLst/>
          </a:prstGeom>
          <a:solidFill>
            <a:srgbClr val="0078D4"/>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three</a:t>
            </a:r>
          </a:p>
        </p:txBody>
      </p:sp>
      <p:sp>
        <p:nvSpPr>
          <p:cNvPr id="36" name="Phase 2 duration">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32449" y="5434296"/>
            <a:ext cx="1434280" cy="319403"/>
          </a:xfrm>
          <a:prstGeom prst="rect">
            <a:avLst/>
          </a:prstGeom>
          <a:solidFill>
            <a:srgbClr val="9DEE31"/>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2" name="Phase 2 description">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2843749"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7" name="Phase 2 heading">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843749" y="2427163"/>
            <a:ext cx="2011680" cy="438150"/>
          </a:xfrm>
          <a:prstGeom prst="rect">
            <a:avLst/>
          </a:prstGeom>
          <a:solidFill>
            <a:srgbClr val="0078D4"/>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two</a:t>
            </a:r>
          </a:p>
        </p:txBody>
      </p:sp>
      <p:sp>
        <p:nvSpPr>
          <p:cNvPr id="46" name="Phase 1 duration">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80468" y="5434293"/>
            <a:ext cx="1434280" cy="319403"/>
          </a:xfrm>
          <a:prstGeom prst="rect">
            <a:avLst/>
          </a:prstGeom>
          <a:solidFill>
            <a:srgbClr val="9B9B9B"/>
          </a:solidFill>
        </p:spPr>
        <p:txBody>
          <a:bodyPr/>
          <a:lstStyle>
            <a:lvl1pPr marL="0" indent="0" algn="ctr">
              <a:buNone/>
              <a:defRPr sz="16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31" name="Phase 1 description">
            <a:extLst>
              <a:ext uri="{FF2B5EF4-FFF2-40B4-BE49-F238E27FC236}">
                <a16:creationId xmlns:a16="http://schemas.microsoft.com/office/drawing/2014/main" id="{C893A825-4F66-4494-BDB7-046FAE4EF913}"/>
              </a:ext>
            </a:extLst>
          </p:cNvPr>
          <p:cNvSpPr>
            <a:spLocks noGrp="1"/>
          </p:cNvSpPr>
          <p:nvPr>
            <p:ph type="body" sz="quarter" idx="31" hasCustomPrompt="1"/>
          </p:nvPr>
        </p:nvSpPr>
        <p:spPr>
          <a:xfrm>
            <a:off x="591768"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 name="Phase 1 heading">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91768" y="2427163"/>
            <a:ext cx="2011680" cy="438150"/>
          </a:xfrm>
          <a:prstGeom prst="rect">
            <a:avLst/>
          </a:prstGeom>
          <a:solidFill>
            <a:srgbClr val="0078D4"/>
          </a:solidFill>
        </p:spPr>
        <p:txBody>
          <a:bodyPr lIns="182880" tIns="0" rIns="182880" bIns="0" anchor="ctr" anchorCtr="0"/>
          <a:lstStyle>
            <a:lvl1pPr marL="0" indent="0">
              <a:spcBef>
                <a:spcPts val="0"/>
              </a:spcBef>
              <a:buNone/>
              <a:defRPr sz="2000">
                <a:solidFill>
                  <a:schemeClr val="bg1"/>
                </a:solidFill>
                <a:latin typeface="+mn-lt"/>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one</a:t>
            </a:r>
          </a:p>
        </p:txBody>
      </p:sp>
      <p:sp>
        <p:nvSpPr>
          <p:cNvPr id="54" name="Short description or summary (2 lines)">
            <a:extLst>
              <a:ext uri="{FF2B5EF4-FFF2-40B4-BE49-F238E27FC236}">
                <a16:creationId xmlns:a16="http://schemas.microsoft.com/office/drawing/2014/main" id="{593A84BA-77DC-9745-BB59-27ED51906A46}"/>
              </a:ext>
            </a:extLst>
          </p:cNvPr>
          <p:cNvSpPr>
            <a:spLocks noGrp="1"/>
          </p:cNvSpPr>
          <p:nvPr>
            <p:ph type="body" sz="quarter" idx="10" hasCustomPrompt="1"/>
          </p:nvPr>
        </p:nvSpPr>
        <p:spPr>
          <a:xfrm>
            <a:off x="588995" y="1435772"/>
            <a:ext cx="11018520" cy="800219"/>
          </a:xfrm>
          <a:prstGeom prst="rect">
            <a:avLst/>
          </a:prstGeom>
        </p:spPr>
        <p:txBody>
          <a:bodyPr lIns="0" tIns="0" rIns="0" bIns="0"/>
          <a:lstStyle>
            <a:lvl1pPr marL="0" indent="0">
              <a:spcBef>
                <a:spcPts val="0"/>
              </a:spcBef>
              <a:buNone/>
              <a:defRPr>
                <a:solidFill>
                  <a:srgbClr val="1A1A1A"/>
                </a:solidFill>
              </a:defRPr>
            </a:lvl1pPr>
            <a:lvl2pPr>
              <a:spcBef>
                <a:spcPts val="0"/>
              </a:spcBef>
              <a:defRPr/>
            </a:lvl2pPr>
          </a:lstStyle>
          <a:p>
            <a:pPr lvl="0"/>
            <a:r>
              <a:rPr lang="en-US"/>
              <a:t>Add short description or summary</a:t>
            </a:r>
          </a:p>
        </p:txBody>
      </p:sp>
      <p:sp>
        <p:nvSpPr>
          <p:cNvPr id="29" name="Timeline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(3) (5 phases with timeline)</a:t>
            </a:r>
          </a:p>
        </p:txBody>
      </p:sp>
      <p:sp>
        <p:nvSpPr>
          <p:cNvPr id="25" name="Freeform: Shape 24">
            <a:extLst>
              <a:ext uri="{FF2B5EF4-FFF2-40B4-BE49-F238E27FC236}">
                <a16:creationId xmlns:a16="http://schemas.microsoft.com/office/drawing/2014/main" id="{9C159094-64D5-44B3-B874-CD619B6EE87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774151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meline 3 (4 items)">
    <p:bg>
      <p:bgRef idx="1001">
        <a:schemeClr val="bg1"/>
      </p:bgRef>
    </p:bg>
    <p:spTree>
      <p:nvGrpSpPr>
        <p:cNvPr id="1" name=""/>
        <p:cNvGrpSpPr/>
        <p:nvPr/>
      </p:nvGrpSpPr>
      <p:grpSpPr>
        <a:xfrm>
          <a:off x="0" y="0"/>
          <a:ext cx="0" cy="0"/>
          <a:chOff x="0" y="0"/>
          <a:chExt cx="0" cy="0"/>
        </a:xfrm>
      </p:grpSpPr>
      <p:sp>
        <p:nvSpPr>
          <p:cNvPr id="29" name="Timeline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(3) (4 phases with timeline)</a:t>
            </a:r>
          </a:p>
        </p:txBody>
      </p:sp>
      <p:sp>
        <p:nvSpPr>
          <p:cNvPr id="68" name="Short description or summary (2 lines)">
            <a:extLst>
              <a:ext uri="{FF2B5EF4-FFF2-40B4-BE49-F238E27FC236}">
                <a16:creationId xmlns:a16="http://schemas.microsoft.com/office/drawing/2014/main" id="{92580549-2FF0-4CB3-98E7-D9AA1D75640E}"/>
              </a:ext>
            </a:extLst>
          </p:cNvPr>
          <p:cNvSpPr>
            <a:spLocks noGrp="1"/>
          </p:cNvSpPr>
          <p:nvPr>
            <p:ph type="body" sz="quarter" idx="10" hasCustomPrompt="1"/>
          </p:nvPr>
        </p:nvSpPr>
        <p:spPr>
          <a:xfrm>
            <a:off x="588995" y="1303425"/>
            <a:ext cx="11018520" cy="800219"/>
          </a:xfrm>
          <a:prstGeom prst="rect">
            <a:avLst/>
          </a:prstGeom>
        </p:spPr>
        <p:txBody>
          <a:bodyPr lIns="0" tIns="0" rIns="0" bIns="0"/>
          <a:lstStyle>
            <a:lvl1pPr marL="0" indent="0">
              <a:spcBef>
                <a:spcPts val="0"/>
              </a:spcBef>
              <a:buNone/>
              <a:defRPr>
                <a:solidFill>
                  <a:srgbClr val="1A1A1A"/>
                </a:solidFill>
              </a:defRPr>
            </a:lvl1pPr>
            <a:lvl2pPr>
              <a:spcBef>
                <a:spcPts val="0"/>
              </a:spcBef>
              <a:defRPr/>
            </a:lvl2pPr>
          </a:lstStyle>
          <a:p>
            <a:pPr lvl="0"/>
            <a:r>
              <a:rPr lang="en-US"/>
              <a:t>Add short description or summary</a:t>
            </a:r>
          </a:p>
        </p:txBody>
      </p:sp>
      <p:cxnSp>
        <p:nvCxnSpPr>
          <p:cNvPr id="71" name="Straight Arrow Connector 70" descr="Timeline arrow">
            <a:extLst>
              <a:ext uri="{FF2B5EF4-FFF2-40B4-BE49-F238E27FC236}">
                <a16:creationId xmlns:a16="http://schemas.microsoft.com/office/drawing/2014/main" id="{9B087EBA-4B80-47AB-B4FE-2BBFB8B8A54F}"/>
              </a:ext>
            </a:extLst>
          </p:cNvPr>
          <p:cNvCxnSpPr>
            <a:cxnSpLocks/>
          </p:cNvCxnSpPr>
          <p:nvPr userDrawn="1"/>
        </p:nvCxnSpPr>
        <p:spPr>
          <a:xfrm>
            <a:off x="592914" y="5610065"/>
            <a:ext cx="11019079" cy="0"/>
          </a:xfrm>
          <a:prstGeom prst="straightConnector1">
            <a:avLst/>
          </a:prstGeom>
          <a:ln w="127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Connector 71" descr="Timeline connector">
            <a:extLst>
              <a:ext uri="{FF2B5EF4-FFF2-40B4-BE49-F238E27FC236}">
                <a16:creationId xmlns:a16="http://schemas.microsoft.com/office/drawing/2014/main" id="{560D8723-9E12-40C3-BCEE-18EE622C75C2}"/>
              </a:ext>
            </a:extLst>
          </p:cNvPr>
          <p:cNvCxnSpPr/>
          <p:nvPr userDrawn="1"/>
        </p:nvCxnSpPr>
        <p:spPr>
          <a:xfrm>
            <a:off x="592914" y="5435599"/>
            <a:ext cx="0" cy="319403"/>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74" name="Text Placeholder 2">
            <a:extLst>
              <a:ext uri="{FF2B5EF4-FFF2-40B4-BE49-F238E27FC236}">
                <a16:creationId xmlns:a16="http://schemas.microsoft.com/office/drawing/2014/main" id="{EE12A83C-CAA1-4555-B1CF-DF4FCF597E1B}"/>
              </a:ext>
            </a:extLst>
          </p:cNvPr>
          <p:cNvSpPr>
            <a:spLocks noGrp="1"/>
          </p:cNvSpPr>
          <p:nvPr>
            <p:ph type="body" sz="quarter" idx="11" hasCustomPrompt="1"/>
          </p:nvPr>
        </p:nvSpPr>
        <p:spPr>
          <a:xfrm>
            <a:off x="591768" y="2523126"/>
            <a:ext cx="2560320" cy="347472"/>
          </a:xfrm>
          <a:prstGeom prst="rect">
            <a:avLst/>
          </a:prstGeom>
          <a:solidFill>
            <a:srgbClr val="0078D4"/>
          </a:solidFill>
          <a:ln w="12700">
            <a:solidFill>
              <a:srgbClr val="0078D7"/>
            </a:solidFill>
          </a:ln>
        </p:spPr>
        <p:txBody>
          <a:bodyPr lIns="91440" tIns="0" rIns="91440" bIns="0" anchor="ctr" anchorCtr="0"/>
          <a:lstStyle>
            <a:lvl1pPr marL="0" indent="0" algn="ctr">
              <a:spcBef>
                <a:spcPts val="0"/>
              </a:spcBef>
              <a:buNone/>
              <a:defRPr sz="1600">
                <a:solidFill>
                  <a:schemeClr val="bg1"/>
                </a:solidFill>
                <a:latin typeface="Segoe UI" panose="020B0502040204020203" pitchFamily="34" charset="0"/>
                <a:cs typeface="Segoe UI" panose="020B0502040204020203" pitchFamily="34" charset="0"/>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one</a:t>
            </a:r>
          </a:p>
        </p:txBody>
      </p:sp>
      <p:sp>
        <p:nvSpPr>
          <p:cNvPr id="75" name="Text Placeholder 2">
            <a:extLst>
              <a:ext uri="{FF2B5EF4-FFF2-40B4-BE49-F238E27FC236}">
                <a16:creationId xmlns:a16="http://schemas.microsoft.com/office/drawing/2014/main" id="{668BB967-4FE4-40EF-BE4B-E8C05A99B790}"/>
              </a:ext>
            </a:extLst>
          </p:cNvPr>
          <p:cNvSpPr>
            <a:spLocks noGrp="1"/>
          </p:cNvSpPr>
          <p:nvPr>
            <p:ph type="body" sz="quarter" idx="12" hasCustomPrompt="1"/>
          </p:nvPr>
        </p:nvSpPr>
        <p:spPr>
          <a:xfrm>
            <a:off x="3416909" y="2523126"/>
            <a:ext cx="2560320" cy="347472"/>
          </a:xfrm>
          <a:prstGeom prst="rect">
            <a:avLst/>
          </a:prstGeom>
          <a:solidFill>
            <a:srgbClr val="0078D7"/>
          </a:solidFill>
          <a:ln w="12700">
            <a:solidFill>
              <a:srgbClr val="0078D7"/>
            </a:solidFill>
          </a:ln>
        </p:spPr>
        <p:txBody>
          <a:bodyPr lIns="91440" tIns="0" rIns="91440" bIns="0" anchor="ctr" anchorCtr="0"/>
          <a:lstStyle>
            <a:lvl1pPr marL="0" indent="0" algn="ctr">
              <a:spcBef>
                <a:spcPts val="0"/>
              </a:spcBef>
              <a:buNone/>
              <a:defRPr sz="1600">
                <a:solidFill>
                  <a:schemeClr val="bg1"/>
                </a:solidFill>
                <a:latin typeface="Segoe UI" panose="020B0502040204020203" pitchFamily="34" charset="0"/>
                <a:cs typeface="Segoe UI" panose="020B0502040204020203" pitchFamily="34" charset="0"/>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two</a:t>
            </a:r>
          </a:p>
        </p:txBody>
      </p:sp>
      <p:sp>
        <p:nvSpPr>
          <p:cNvPr id="76" name="Text Placeholder 2">
            <a:extLst>
              <a:ext uri="{FF2B5EF4-FFF2-40B4-BE49-F238E27FC236}">
                <a16:creationId xmlns:a16="http://schemas.microsoft.com/office/drawing/2014/main" id="{803A7F77-821A-4A75-AA98-7B904DE2683C}"/>
              </a:ext>
            </a:extLst>
          </p:cNvPr>
          <p:cNvSpPr>
            <a:spLocks noGrp="1"/>
          </p:cNvSpPr>
          <p:nvPr>
            <p:ph type="body" sz="quarter" idx="13" hasCustomPrompt="1"/>
          </p:nvPr>
        </p:nvSpPr>
        <p:spPr>
          <a:xfrm>
            <a:off x="6234793" y="2523126"/>
            <a:ext cx="2560320" cy="347472"/>
          </a:xfrm>
          <a:prstGeom prst="rect">
            <a:avLst/>
          </a:prstGeom>
          <a:solidFill>
            <a:srgbClr val="0078D7"/>
          </a:solidFill>
          <a:ln w="12700">
            <a:solidFill>
              <a:srgbClr val="0078D7"/>
            </a:solidFill>
          </a:ln>
        </p:spPr>
        <p:txBody>
          <a:bodyPr lIns="91440" tIns="0" rIns="91440" bIns="0" anchor="ctr" anchorCtr="0"/>
          <a:lstStyle>
            <a:lvl1pPr marL="0" indent="0" algn="ctr">
              <a:spcBef>
                <a:spcPts val="0"/>
              </a:spcBef>
              <a:buNone/>
              <a:defRPr sz="1600">
                <a:solidFill>
                  <a:schemeClr val="bg1"/>
                </a:solidFill>
                <a:latin typeface="Segoe UI" panose="020B0502040204020203" pitchFamily="34" charset="0"/>
                <a:cs typeface="Segoe UI" panose="020B0502040204020203" pitchFamily="34" charset="0"/>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three</a:t>
            </a:r>
          </a:p>
        </p:txBody>
      </p:sp>
      <p:sp>
        <p:nvSpPr>
          <p:cNvPr id="77" name="Text Placeholder 2">
            <a:extLst>
              <a:ext uri="{FF2B5EF4-FFF2-40B4-BE49-F238E27FC236}">
                <a16:creationId xmlns:a16="http://schemas.microsoft.com/office/drawing/2014/main" id="{1CCE6D36-6063-451D-8929-9801279B67DE}"/>
              </a:ext>
            </a:extLst>
          </p:cNvPr>
          <p:cNvSpPr>
            <a:spLocks noGrp="1"/>
          </p:cNvSpPr>
          <p:nvPr>
            <p:ph type="body" sz="quarter" idx="14" hasCustomPrompt="1"/>
          </p:nvPr>
        </p:nvSpPr>
        <p:spPr>
          <a:xfrm>
            <a:off x="9059934" y="2523126"/>
            <a:ext cx="2560320" cy="347472"/>
          </a:xfrm>
          <a:prstGeom prst="rect">
            <a:avLst/>
          </a:prstGeom>
          <a:solidFill>
            <a:srgbClr val="0078D7"/>
          </a:solidFill>
          <a:ln w="12700">
            <a:solidFill>
              <a:srgbClr val="0078D7"/>
            </a:solidFill>
          </a:ln>
        </p:spPr>
        <p:txBody>
          <a:bodyPr lIns="91440" tIns="0" rIns="91440" bIns="0" anchor="ctr" anchorCtr="0"/>
          <a:lstStyle>
            <a:lvl1pPr marL="0" indent="0" algn="ctr">
              <a:spcBef>
                <a:spcPts val="0"/>
              </a:spcBef>
              <a:buNone/>
              <a:defRPr sz="1600">
                <a:solidFill>
                  <a:schemeClr val="bg1"/>
                </a:solidFill>
                <a:latin typeface="Segoe UI" panose="020B0502040204020203" pitchFamily="34" charset="0"/>
                <a:cs typeface="Segoe UI" panose="020B0502040204020203" pitchFamily="34" charset="0"/>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Phase four</a:t>
            </a:r>
          </a:p>
        </p:txBody>
      </p:sp>
      <p:sp>
        <p:nvSpPr>
          <p:cNvPr id="78" name="Text Placeholder 2">
            <a:extLst>
              <a:ext uri="{FF2B5EF4-FFF2-40B4-BE49-F238E27FC236}">
                <a16:creationId xmlns:a16="http://schemas.microsoft.com/office/drawing/2014/main" id="{58F0D184-0605-4FEC-A258-A4F01E16BCC4}"/>
              </a:ext>
            </a:extLst>
          </p:cNvPr>
          <p:cNvSpPr>
            <a:spLocks noGrp="1"/>
          </p:cNvSpPr>
          <p:nvPr>
            <p:ph type="body" sz="quarter" idx="21" hasCustomPrompt="1"/>
          </p:nvPr>
        </p:nvSpPr>
        <p:spPr>
          <a:xfrm>
            <a:off x="1048968" y="5434293"/>
            <a:ext cx="1600200" cy="319403"/>
          </a:xfrm>
          <a:prstGeom prst="rect">
            <a:avLst/>
          </a:prstGeom>
          <a:solidFill>
            <a:srgbClr val="9B9B9B"/>
          </a:solidFill>
        </p:spPr>
        <p:txBody>
          <a:bodyPr anchor="ctr" anchorCtr="0"/>
          <a:lstStyle>
            <a:lvl1pPr marL="0" indent="0" algn="ctr">
              <a:buNone/>
              <a:defRPr sz="1300">
                <a:solidFill>
                  <a:schemeClr val="bg1"/>
                </a:solidFill>
                <a:latin typeface="Segoe UI" panose="020B0502040204020203" pitchFamily="34" charset="0"/>
                <a:cs typeface="Segoe UI" panose="020B0502040204020203" pitchFamily="34" charset="0"/>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80" name="Text Placeholder 2">
            <a:extLst>
              <a:ext uri="{FF2B5EF4-FFF2-40B4-BE49-F238E27FC236}">
                <a16:creationId xmlns:a16="http://schemas.microsoft.com/office/drawing/2014/main" id="{6B42DEBD-524D-460C-9899-DA5DCC661BB0}"/>
              </a:ext>
            </a:extLst>
          </p:cNvPr>
          <p:cNvSpPr>
            <a:spLocks noGrp="1"/>
          </p:cNvSpPr>
          <p:nvPr>
            <p:ph type="body" sz="quarter" idx="27" hasCustomPrompt="1"/>
          </p:nvPr>
        </p:nvSpPr>
        <p:spPr>
          <a:xfrm>
            <a:off x="3881366" y="5434296"/>
            <a:ext cx="1600200" cy="319403"/>
          </a:xfrm>
          <a:prstGeom prst="rect">
            <a:avLst/>
          </a:prstGeom>
          <a:solidFill>
            <a:srgbClr val="93D0AE"/>
          </a:solidFill>
        </p:spPr>
        <p:txBody>
          <a:bodyPr anchor="ctr" anchorCtr="0"/>
          <a:lstStyle>
            <a:lvl1pPr marL="0" indent="0" algn="ctr">
              <a:buNone/>
              <a:defRPr sz="1300">
                <a:solidFill>
                  <a:schemeClr val="bg1"/>
                </a:solidFill>
                <a:latin typeface="Segoe UI" panose="020B0502040204020203" pitchFamily="34" charset="0"/>
                <a:cs typeface="Segoe UI" panose="020B0502040204020203" pitchFamily="34" charset="0"/>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81" name="Text Placeholder 2">
            <a:extLst>
              <a:ext uri="{FF2B5EF4-FFF2-40B4-BE49-F238E27FC236}">
                <a16:creationId xmlns:a16="http://schemas.microsoft.com/office/drawing/2014/main" id="{58A2DC79-37B3-42A0-B03F-56DB2455546F}"/>
              </a:ext>
            </a:extLst>
          </p:cNvPr>
          <p:cNvSpPr>
            <a:spLocks noGrp="1"/>
          </p:cNvSpPr>
          <p:nvPr>
            <p:ph type="body" sz="quarter" idx="28" hasCustomPrompt="1"/>
          </p:nvPr>
        </p:nvSpPr>
        <p:spPr>
          <a:xfrm>
            <a:off x="6713764" y="5434295"/>
            <a:ext cx="1600200" cy="319403"/>
          </a:xfrm>
          <a:prstGeom prst="rect">
            <a:avLst/>
          </a:prstGeom>
          <a:solidFill>
            <a:srgbClr val="61C5BE"/>
          </a:solidFill>
        </p:spPr>
        <p:txBody>
          <a:bodyPr anchor="ctr" anchorCtr="0"/>
          <a:lstStyle>
            <a:lvl1pPr marL="0" indent="0" algn="ctr">
              <a:buNone/>
              <a:defRPr sz="1300">
                <a:solidFill>
                  <a:schemeClr val="bg1"/>
                </a:solidFill>
                <a:latin typeface="Segoe UI" panose="020B0502040204020203" pitchFamily="34" charset="0"/>
                <a:cs typeface="Segoe UI" panose="020B0502040204020203" pitchFamily="34" charset="0"/>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82" name="Text Placeholder 2">
            <a:extLst>
              <a:ext uri="{FF2B5EF4-FFF2-40B4-BE49-F238E27FC236}">
                <a16:creationId xmlns:a16="http://schemas.microsoft.com/office/drawing/2014/main" id="{4F8261E3-CFB2-4D88-90BD-646C0CB12177}"/>
              </a:ext>
            </a:extLst>
          </p:cNvPr>
          <p:cNvSpPr>
            <a:spLocks noGrp="1"/>
          </p:cNvSpPr>
          <p:nvPr>
            <p:ph type="body" sz="quarter" idx="29" hasCustomPrompt="1"/>
          </p:nvPr>
        </p:nvSpPr>
        <p:spPr>
          <a:xfrm>
            <a:off x="9546162" y="5434294"/>
            <a:ext cx="1600200" cy="319403"/>
          </a:xfrm>
          <a:prstGeom prst="rect">
            <a:avLst/>
          </a:prstGeom>
          <a:solidFill>
            <a:srgbClr val="0078D4"/>
          </a:solidFill>
        </p:spPr>
        <p:txBody>
          <a:bodyPr anchor="ctr" anchorCtr="0"/>
          <a:lstStyle>
            <a:lvl1pPr marL="0" indent="0" algn="ctr">
              <a:buNone/>
              <a:defRPr sz="1300">
                <a:solidFill>
                  <a:schemeClr val="bg1"/>
                </a:solidFill>
                <a:latin typeface="Segoe UI" panose="020B0502040204020203" pitchFamily="34" charset="0"/>
                <a:cs typeface="Segoe UI" panose="020B0502040204020203" pitchFamily="34" charset="0"/>
              </a:defRPr>
            </a:lvl1pPr>
            <a:lvl2pPr marL="228600" indent="0">
              <a:buNone/>
              <a:defRPr sz="2000">
                <a:solidFill>
                  <a:schemeClr val="bg1"/>
                </a:solidFill>
                <a:latin typeface="+mn-lt"/>
              </a:defRPr>
            </a:lvl2pPr>
            <a:lvl3pPr marL="457200" indent="0">
              <a:buNone/>
              <a:defRPr sz="2000">
                <a:solidFill>
                  <a:schemeClr val="bg1"/>
                </a:solidFill>
                <a:latin typeface="+mn-lt"/>
              </a:defRPr>
            </a:lvl3pPr>
            <a:lvl4pPr marL="661988" indent="0">
              <a:buNone/>
              <a:defRPr sz="2000">
                <a:solidFill>
                  <a:schemeClr val="bg1"/>
                </a:solidFill>
                <a:latin typeface="+mn-lt"/>
              </a:defRPr>
            </a:lvl4pPr>
            <a:lvl5pPr marL="855663" indent="0">
              <a:buNone/>
              <a:defRPr sz="2000">
                <a:solidFill>
                  <a:schemeClr val="bg1"/>
                </a:solidFill>
                <a:latin typeface="+mn-lt"/>
              </a:defRPr>
            </a:lvl5pPr>
          </a:lstStyle>
          <a:p>
            <a:pPr lvl="0"/>
            <a:r>
              <a:rPr lang="en-US"/>
              <a:t>duration</a:t>
            </a:r>
          </a:p>
        </p:txBody>
      </p:sp>
      <p:sp>
        <p:nvSpPr>
          <p:cNvPr id="83" name="Text Placeholder 2">
            <a:extLst>
              <a:ext uri="{FF2B5EF4-FFF2-40B4-BE49-F238E27FC236}">
                <a16:creationId xmlns:a16="http://schemas.microsoft.com/office/drawing/2014/main" id="{2027A2D2-1E3C-4C65-87E8-FDC52F5611A9}"/>
              </a:ext>
            </a:extLst>
          </p:cNvPr>
          <p:cNvSpPr>
            <a:spLocks noGrp="1"/>
          </p:cNvSpPr>
          <p:nvPr>
            <p:ph type="body" sz="quarter" idx="51" hasCustomPrompt="1"/>
          </p:nvPr>
        </p:nvSpPr>
        <p:spPr>
          <a:xfrm>
            <a:off x="591768" y="2913939"/>
            <a:ext cx="2560320" cy="2286000"/>
          </a:xfrm>
          <a:prstGeom prst="rect">
            <a:avLst/>
          </a:prstGeom>
          <a:noFill/>
          <a:ln w="12700">
            <a:solidFill>
              <a:srgbClr val="AEAEAE"/>
            </a:solidFill>
          </a:ln>
        </p:spPr>
        <p:txBody>
          <a:bodyPr tIns="73152"/>
          <a:lstStyle>
            <a:lvl1pPr>
              <a:spcBef>
                <a:spcPts val="0"/>
              </a:spcBef>
              <a:spcAft>
                <a:spcPts val="300"/>
              </a:spcAft>
              <a:defRPr sz="1300">
                <a:solidFill>
                  <a:srgbClr val="1A1A1A"/>
                </a:solidFill>
                <a:latin typeface="Segoe UI" panose="020B0502040204020203" pitchFamily="34" charset="0"/>
                <a:cs typeface="Segoe UI" panose="020B0502040204020203" pitchFamily="34" charset="0"/>
              </a:defRPr>
            </a:lvl1pPr>
            <a:lvl2pPr marL="457200" indent="-225425">
              <a:spcBef>
                <a:spcPts val="0"/>
              </a:spcBef>
              <a:spcAft>
                <a:spcPts val="300"/>
              </a:spcAft>
              <a:buFont typeface="Courier New" panose="02070309020205020404" pitchFamily="49" charset="0"/>
              <a:buChar char="o"/>
              <a:defRPr sz="1200">
                <a:solidFill>
                  <a:srgbClr val="1A1A1A"/>
                </a:solidFill>
                <a:latin typeface="Segoe UI" panose="020B0502040204020203" pitchFamily="34" charset="0"/>
                <a:cs typeface="Segoe UI" panose="020B0502040204020203" pitchFamily="34" charset="0"/>
              </a:defRPr>
            </a:lvl2pPr>
            <a:lvl3pPr marL="688975" indent="-231775">
              <a:spcBef>
                <a:spcPts val="0"/>
              </a:spcBef>
              <a:spcAft>
                <a:spcPts val="300"/>
              </a:spcAft>
              <a:buFont typeface="Calibri" panose="020F0502020204030204" pitchFamily="34" charset="0"/>
              <a:buChar char="–"/>
              <a:defRPr sz="1100">
                <a:solidFill>
                  <a:srgbClr val="1A1A1A"/>
                </a:solidFill>
                <a:latin typeface="Segoe UI" panose="020B0502040204020203" pitchFamily="34" charset="0"/>
                <a:cs typeface="Segoe UI" panose="020B0502040204020203" pitchFamily="34" charset="0"/>
              </a:defRPr>
            </a:lvl3pPr>
          </a:lstStyle>
          <a:p>
            <a:pPr lvl="0"/>
            <a:r>
              <a:rPr lang="en-US"/>
              <a:t>Summary of activities</a:t>
            </a:r>
          </a:p>
          <a:p>
            <a:pPr lvl="1"/>
            <a:r>
              <a:rPr lang="en-US"/>
              <a:t>Second level</a:t>
            </a:r>
          </a:p>
          <a:p>
            <a:pPr lvl="2"/>
            <a:r>
              <a:rPr lang="en-US"/>
              <a:t>Third level</a:t>
            </a:r>
          </a:p>
        </p:txBody>
      </p:sp>
      <p:sp>
        <p:nvSpPr>
          <p:cNvPr id="84" name="Text Placeholder 2">
            <a:extLst>
              <a:ext uri="{FF2B5EF4-FFF2-40B4-BE49-F238E27FC236}">
                <a16:creationId xmlns:a16="http://schemas.microsoft.com/office/drawing/2014/main" id="{C14217E8-16E3-489B-8DD6-8EE3D892CCC0}"/>
              </a:ext>
            </a:extLst>
          </p:cNvPr>
          <p:cNvSpPr>
            <a:spLocks noGrp="1"/>
          </p:cNvSpPr>
          <p:nvPr>
            <p:ph type="body" sz="quarter" idx="52" hasCustomPrompt="1"/>
          </p:nvPr>
        </p:nvSpPr>
        <p:spPr>
          <a:xfrm>
            <a:off x="3414022" y="2913939"/>
            <a:ext cx="2560320" cy="2286000"/>
          </a:xfrm>
          <a:prstGeom prst="rect">
            <a:avLst/>
          </a:prstGeom>
          <a:noFill/>
          <a:ln w="12700">
            <a:solidFill>
              <a:srgbClr val="AEAEAE"/>
            </a:solidFill>
          </a:ln>
        </p:spPr>
        <p:txBody>
          <a:bodyPr tIns="73152"/>
          <a:lstStyle>
            <a:lvl1pPr>
              <a:spcBef>
                <a:spcPts val="0"/>
              </a:spcBef>
              <a:spcAft>
                <a:spcPts val="300"/>
              </a:spcAft>
              <a:defRPr sz="1300">
                <a:solidFill>
                  <a:srgbClr val="1A1A1A"/>
                </a:solidFill>
                <a:latin typeface="Segoe UI" panose="020B0502040204020203" pitchFamily="34" charset="0"/>
                <a:cs typeface="Segoe UI" panose="020B0502040204020203" pitchFamily="34" charset="0"/>
              </a:defRPr>
            </a:lvl1pPr>
            <a:lvl2pPr marL="457200" indent="-225425">
              <a:spcBef>
                <a:spcPts val="0"/>
              </a:spcBef>
              <a:spcAft>
                <a:spcPts val="300"/>
              </a:spcAft>
              <a:buFont typeface="Courier New" panose="02070309020205020404" pitchFamily="49" charset="0"/>
              <a:buChar char="o"/>
              <a:defRPr sz="1200">
                <a:solidFill>
                  <a:srgbClr val="1A1A1A"/>
                </a:solidFill>
                <a:latin typeface="Segoe UI" panose="020B0502040204020203" pitchFamily="34" charset="0"/>
                <a:cs typeface="Segoe UI" panose="020B0502040204020203" pitchFamily="34" charset="0"/>
              </a:defRPr>
            </a:lvl2pPr>
            <a:lvl3pPr marL="688975" indent="-231775">
              <a:spcBef>
                <a:spcPts val="0"/>
              </a:spcBef>
              <a:spcAft>
                <a:spcPts val="300"/>
              </a:spcAft>
              <a:buFont typeface="Calibri" panose="020F0502020204030204" pitchFamily="34" charset="0"/>
              <a:buChar char="–"/>
              <a:defRPr sz="1100">
                <a:solidFill>
                  <a:srgbClr val="1A1A1A"/>
                </a:solidFill>
                <a:latin typeface="Segoe UI" panose="020B0502040204020203" pitchFamily="34" charset="0"/>
                <a:cs typeface="Segoe UI" panose="020B0502040204020203" pitchFamily="34" charset="0"/>
              </a:defRPr>
            </a:lvl3pPr>
          </a:lstStyle>
          <a:p>
            <a:pPr lvl="0"/>
            <a:r>
              <a:rPr lang="en-US"/>
              <a:t>Summary of activities</a:t>
            </a:r>
          </a:p>
          <a:p>
            <a:pPr lvl="1"/>
            <a:r>
              <a:rPr lang="en-US"/>
              <a:t>Second level</a:t>
            </a:r>
          </a:p>
          <a:p>
            <a:pPr lvl="2"/>
            <a:r>
              <a:rPr lang="en-US"/>
              <a:t>Third level</a:t>
            </a:r>
          </a:p>
        </p:txBody>
      </p:sp>
      <p:sp>
        <p:nvSpPr>
          <p:cNvPr id="85" name="Text Placeholder 2">
            <a:extLst>
              <a:ext uri="{FF2B5EF4-FFF2-40B4-BE49-F238E27FC236}">
                <a16:creationId xmlns:a16="http://schemas.microsoft.com/office/drawing/2014/main" id="{15EA1E36-8E5F-425C-99C9-BBCC6AAC8249}"/>
              </a:ext>
            </a:extLst>
          </p:cNvPr>
          <p:cNvSpPr>
            <a:spLocks noGrp="1"/>
          </p:cNvSpPr>
          <p:nvPr>
            <p:ph type="body" sz="quarter" idx="53" hasCustomPrompt="1"/>
          </p:nvPr>
        </p:nvSpPr>
        <p:spPr>
          <a:xfrm>
            <a:off x="6237491" y="2913939"/>
            <a:ext cx="2560320" cy="2286000"/>
          </a:xfrm>
          <a:prstGeom prst="rect">
            <a:avLst/>
          </a:prstGeom>
          <a:noFill/>
          <a:ln w="12700">
            <a:solidFill>
              <a:srgbClr val="AEAEAE"/>
            </a:solidFill>
          </a:ln>
        </p:spPr>
        <p:txBody>
          <a:bodyPr tIns="73152"/>
          <a:lstStyle>
            <a:lvl1pPr>
              <a:spcBef>
                <a:spcPts val="0"/>
              </a:spcBef>
              <a:spcAft>
                <a:spcPts val="300"/>
              </a:spcAft>
              <a:defRPr sz="1300">
                <a:solidFill>
                  <a:srgbClr val="1A1A1A"/>
                </a:solidFill>
                <a:latin typeface="Segoe UI" panose="020B0502040204020203" pitchFamily="34" charset="0"/>
                <a:cs typeface="Segoe UI" panose="020B0502040204020203" pitchFamily="34" charset="0"/>
              </a:defRPr>
            </a:lvl1pPr>
            <a:lvl2pPr marL="457200" indent="-225425">
              <a:spcBef>
                <a:spcPts val="0"/>
              </a:spcBef>
              <a:spcAft>
                <a:spcPts val="300"/>
              </a:spcAft>
              <a:buFont typeface="Courier New" panose="02070309020205020404" pitchFamily="49" charset="0"/>
              <a:buChar char="o"/>
              <a:defRPr sz="1200">
                <a:solidFill>
                  <a:srgbClr val="1A1A1A"/>
                </a:solidFill>
                <a:latin typeface="Segoe UI" panose="020B0502040204020203" pitchFamily="34" charset="0"/>
                <a:cs typeface="Segoe UI" panose="020B0502040204020203" pitchFamily="34" charset="0"/>
              </a:defRPr>
            </a:lvl2pPr>
            <a:lvl3pPr marL="688975" indent="-231775">
              <a:spcBef>
                <a:spcPts val="0"/>
              </a:spcBef>
              <a:spcAft>
                <a:spcPts val="300"/>
              </a:spcAft>
              <a:buFont typeface="Calibri" panose="020F0502020204030204" pitchFamily="34" charset="0"/>
              <a:buChar char="–"/>
              <a:defRPr sz="1100">
                <a:solidFill>
                  <a:srgbClr val="1A1A1A"/>
                </a:solidFill>
                <a:latin typeface="Segoe UI" panose="020B0502040204020203" pitchFamily="34" charset="0"/>
                <a:cs typeface="Segoe UI" panose="020B0502040204020203" pitchFamily="34" charset="0"/>
              </a:defRPr>
            </a:lvl3pPr>
          </a:lstStyle>
          <a:p>
            <a:pPr lvl="0"/>
            <a:r>
              <a:rPr lang="en-US"/>
              <a:t>Summary of activities</a:t>
            </a:r>
          </a:p>
          <a:p>
            <a:pPr lvl="1"/>
            <a:r>
              <a:rPr lang="en-US"/>
              <a:t>Second level</a:t>
            </a:r>
          </a:p>
          <a:p>
            <a:pPr lvl="2"/>
            <a:r>
              <a:rPr lang="en-US"/>
              <a:t>Third level</a:t>
            </a:r>
          </a:p>
        </p:txBody>
      </p:sp>
      <p:sp>
        <p:nvSpPr>
          <p:cNvPr id="86" name="Text Placeholder 2">
            <a:extLst>
              <a:ext uri="{FF2B5EF4-FFF2-40B4-BE49-F238E27FC236}">
                <a16:creationId xmlns:a16="http://schemas.microsoft.com/office/drawing/2014/main" id="{11826AB1-A383-44D1-8D48-32A72D55A45F}"/>
              </a:ext>
            </a:extLst>
          </p:cNvPr>
          <p:cNvSpPr>
            <a:spLocks noGrp="1"/>
          </p:cNvSpPr>
          <p:nvPr>
            <p:ph type="body" sz="quarter" idx="54" hasCustomPrompt="1"/>
          </p:nvPr>
        </p:nvSpPr>
        <p:spPr>
          <a:xfrm>
            <a:off x="9047460" y="2913939"/>
            <a:ext cx="2560320" cy="2286000"/>
          </a:xfrm>
          <a:prstGeom prst="rect">
            <a:avLst/>
          </a:prstGeom>
          <a:noFill/>
          <a:ln w="12700">
            <a:solidFill>
              <a:srgbClr val="AEAEAE"/>
            </a:solidFill>
          </a:ln>
        </p:spPr>
        <p:txBody>
          <a:bodyPr tIns="73152"/>
          <a:lstStyle>
            <a:lvl1pPr>
              <a:spcBef>
                <a:spcPts val="0"/>
              </a:spcBef>
              <a:spcAft>
                <a:spcPts val="300"/>
              </a:spcAft>
              <a:defRPr sz="1300">
                <a:solidFill>
                  <a:srgbClr val="1A1A1A"/>
                </a:solidFill>
                <a:latin typeface="Segoe UI" panose="020B0502040204020203" pitchFamily="34" charset="0"/>
                <a:cs typeface="Segoe UI" panose="020B0502040204020203" pitchFamily="34" charset="0"/>
              </a:defRPr>
            </a:lvl1pPr>
            <a:lvl2pPr marL="457200" indent="-225425">
              <a:spcBef>
                <a:spcPts val="0"/>
              </a:spcBef>
              <a:spcAft>
                <a:spcPts val="300"/>
              </a:spcAft>
              <a:buFont typeface="Courier New" panose="02070309020205020404" pitchFamily="49" charset="0"/>
              <a:buChar char="o"/>
              <a:defRPr sz="1200">
                <a:solidFill>
                  <a:srgbClr val="1A1A1A"/>
                </a:solidFill>
                <a:latin typeface="Segoe UI" panose="020B0502040204020203" pitchFamily="34" charset="0"/>
                <a:cs typeface="Segoe UI" panose="020B0502040204020203" pitchFamily="34" charset="0"/>
              </a:defRPr>
            </a:lvl2pPr>
            <a:lvl3pPr marL="688975" indent="-231775">
              <a:spcBef>
                <a:spcPts val="0"/>
              </a:spcBef>
              <a:spcAft>
                <a:spcPts val="300"/>
              </a:spcAft>
              <a:buFont typeface="Calibri" panose="020F0502020204030204" pitchFamily="34" charset="0"/>
              <a:buChar char="–"/>
              <a:defRPr sz="1100">
                <a:solidFill>
                  <a:srgbClr val="1A1A1A"/>
                </a:solidFill>
                <a:latin typeface="Segoe UI" panose="020B0502040204020203" pitchFamily="34" charset="0"/>
                <a:cs typeface="Segoe UI" panose="020B0502040204020203" pitchFamily="34" charset="0"/>
              </a:defRPr>
            </a:lvl3pPr>
          </a:lstStyle>
          <a:p>
            <a:pPr lvl="0"/>
            <a:r>
              <a:rPr lang="en-US"/>
              <a:t>Summary of activities</a:t>
            </a:r>
          </a:p>
          <a:p>
            <a:pPr lvl="1"/>
            <a:r>
              <a:rPr lang="en-US"/>
              <a:t>Second level</a:t>
            </a:r>
          </a:p>
          <a:p>
            <a:pPr lvl="2"/>
            <a:r>
              <a:rPr lang="en-US"/>
              <a:t>Third level</a:t>
            </a:r>
          </a:p>
        </p:txBody>
      </p:sp>
      <p:sp>
        <p:nvSpPr>
          <p:cNvPr id="87" name="Freeform: Shape 86">
            <a:extLst>
              <a:ext uri="{FF2B5EF4-FFF2-40B4-BE49-F238E27FC236}">
                <a16:creationId xmlns:a16="http://schemas.microsoft.com/office/drawing/2014/main" id="{B825F9A4-085C-4FBC-A835-BBB267C1A536}"/>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88" name="Total duration background box, light grey">
            <a:extLst>
              <a:ext uri="{FF2B5EF4-FFF2-40B4-BE49-F238E27FC236}">
                <a16:creationId xmlns:a16="http://schemas.microsoft.com/office/drawing/2014/main" id="{BE366179-D282-48CB-A7A8-6913BDB5EB31}"/>
              </a:ext>
              <a:ext uri="{C183D7F6-B498-43B3-948B-1728B52AA6E4}">
                <adec:decorative xmlns:adec="http://schemas.microsoft.com/office/drawing/2017/decorative" val="1"/>
              </a:ext>
            </a:extLst>
          </p:cNvPr>
          <p:cNvSpPr/>
          <p:nvPr userDrawn="1"/>
        </p:nvSpPr>
        <p:spPr bwMode="auto">
          <a:xfrm>
            <a:off x="590869" y="5939217"/>
            <a:ext cx="11023996" cy="319403"/>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580" tIns="32291" rIns="64580" bIns="3229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89" name="Total duration">
            <a:extLst>
              <a:ext uri="{FF2B5EF4-FFF2-40B4-BE49-F238E27FC236}">
                <a16:creationId xmlns:a16="http://schemas.microsoft.com/office/drawing/2014/main" id="{B53F2D6E-7459-4E05-BBBD-839ECAE2FED0}"/>
              </a:ext>
            </a:extLst>
          </p:cNvPr>
          <p:cNvSpPr>
            <a:spLocks noGrp="1"/>
          </p:cNvSpPr>
          <p:nvPr>
            <p:ph type="body" sz="quarter" idx="26" hasCustomPrompt="1"/>
          </p:nvPr>
        </p:nvSpPr>
        <p:spPr>
          <a:xfrm>
            <a:off x="599136" y="5951435"/>
            <a:ext cx="11005556" cy="246221"/>
          </a:xfrm>
          <a:prstGeom prst="rect">
            <a:avLst/>
          </a:prstGeom>
        </p:spPr>
        <p:txBody>
          <a:bodyPr/>
          <a:lstStyle>
            <a:lvl1pPr marL="0" indent="0" algn="ctr">
              <a:buNone/>
              <a:defRPr sz="1600">
                <a:solidFill>
                  <a:schemeClr val="bg1"/>
                </a:solidFill>
              </a:defRPr>
            </a:lvl1pPr>
          </a:lstStyle>
          <a:p>
            <a:pPr lvl="0"/>
            <a:r>
              <a:rPr lang="en-US"/>
              <a:t>Total duration:</a:t>
            </a:r>
          </a:p>
        </p:txBody>
      </p:sp>
    </p:spTree>
    <p:extLst>
      <p:ext uri="{BB962C8B-B14F-4D97-AF65-F5344CB8AC3E}">
        <p14:creationId xmlns:p14="http://schemas.microsoft.com/office/powerpoint/2010/main" val="764311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212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795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3FC266E-1E1A-4EAB-9C0C-DB066254FB1B}"/>
              </a:ext>
            </a:extLst>
          </p:cNvPr>
          <p:cNvSpPr>
            <a:spLocks noGrp="1"/>
          </p:cNvSpPr>
          <p:nvPr>
            <p:ph type="title"/>
          </p:nvPr>
        </p:nvSpPr>
        <p:spPr>
          <a:xfrm>
            <a:off x="426431" y="435824"/>
            <a:ext cx="5669577" cy="443198"/>
          </a:xfrm>
        </p:spPr>
        <p:txBody>
          <a:bodyPr/>
          <a:lstStyle/>
          <a:p>
            <a:r>
              <a:rPr lang="en-US"/>
              <a:t>Click to edit Master title style</a:t>
            </a:r>
          </a:p>
        </p:txBody>
      </p:sp>
      <p:sp>
        <p:nvSpPr>
          <p:cNvPr id="25" name="Content Placeholder 24">
            <a:extLst>
              <a:ext uri="{FF2B5EF4-FFF2-40B4-BE49-F238E27FC236}">
                <a16:creationId xmlns:a16="http://schemas.microsoft.com/office/drawing/2014/main" id="{E1FE3E0A-7018-4E2F-954D-95F7946962C6}"/>
              </a:ext>
            </a:extLst>
          </p:cNvPr>
          <p:cNvSpPr>
            <a:spLocks noGrp="1"/>
          </p:cNvSpPr>
          <p:nvPr>
            <p:ph sz="quarter" idx="10"/>
          </p:nvPr>
        </p:nvSpPr>
        <p:spPr>
          <a:xfrm>
            <a:off x="666750" y="1409701"/>
            <a:ext cx="2851150" cy="353045"/>
          </a:xfrm>
        </p:spPr>
        <p:txBody>
          <a:bodyPr/>
          <a:lstStyle/>
          <a:p>
            <a:pPr lvl="0"/>
            <a:r>
              <a:rPr lang="en-US"/>
              <a:t>Click to edit Master</a:t>
            </a:r>
          </a:p>
        </p:txBody>
      </p:sp>
      <p:grpSp>
        <p:nvGrpSpPr>
          <p:cNvPr id="4" name="Graphic 23">
            <a:extLst>
              <a:ext uri="{FF2B5EF4-FFF2-40B4-BE49-F238E27FC236}">
                <a16:creationId xmlns:a16="http://schemas.microsoft.com/office/drawing/2014/main" id="{0C193FB2-D7B2-413A-A8C3-33197465DFC1}"/>
              </a:ext>
              <a:ext uri="{C183D7F6-B498-43B3-948B-1728B52AA6E4}">
                <adec:decorative xmlns:adec="http://schemas.microsoft.com/office/drawing/2017/decorative" val="1"/>
              </a:ext>
            </a:extLst>
          </p:cNvPr>
          <p:cNvGrpSpPr/>
          <p:nvPr userDrawn="1"/>
        </p:nvGrpSpPr>
        <p:grpSpPr>
          <a:xfrm>
            <a:off x="11549189" y="174120"/>
            <a:ext cx="435687" cy="461875"/>
            <a:chOff x="1208013" y="4604171"/>
            <a:chExt cx="470721" cy="499015"/>
          </a:xfrm>
        </p:grpSpPr>
        <p:sp>
          <p:nvSpPr>
            <p:cNvPr id="5" name="Freeform: Shape 4">
              <a:extLst>
                <a:ext uri="{FF2B5EF4-FFF2-40B4-BE49-F238E27FC236}">
                  <a16:creationId xmlns:a16="http://schemas.microsoft.com/office/drawing/2014/main" id="{CC6C0ED6-666A-406B-8C7B-B405DA0C86C7}"/>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endParaRPr lang="en-US" sz="1801"/>
            </a:p>
          </p:txBody>
        </p:sp>
        <p:sp>
          <p:nvSpPr>
            <p:cNvPr id="6" name="Freeform: Shape 5">
              <a:extLst>
                <a:ext uri="{FF2B5EF4-FFF2-40B4-BE49-F238E27FC236}">
                  <a16:creationId xmlns:a16="http://schemas.microsoft.com/office/drawing/2014/main" id="{4D4CFC85-E3D8-4EDB-B8D7-B7253528D95D}"/>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endParaRPr lang="en-US" sz="1801"/>
            </a:p>
          </p:txBody>
        </p:sp>
        <p:sp>
          <p:nvSpPr>
            <p:cNvPr id="7" name="Freeform: Shape 6">
              <a:extLst>
                <a:ext uri="{FF2B5EF4-FFF2-40B4-BE49-F238E27FC236}">
                  <a16:creationId xmlns:a16="http://schemas.microsoft.com/office/drawing/2014/main" id="{51A353DC-A7B8-4369-BD6F-46EDB8A580B4}"/>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endParaRPr lang="en-US" sz="1801"/>
            </a:p>
          </p:txBody>
        </p:sp>
        <p:sp>
          <p:nvSpPr>
            <p:cNvPr id="8" name="Freeform: Shape 7">
              <a:extLst>
                <a:ext uri="{FF2B5EF4-FFF2-40B4-BE49-F238E27FC236}">
                  <a16:creationId xmlns:a16="http://schemas.microsoft.com/office/drawing/2014/main" id="{9AFAFED1-F1BC-403C-B78D-1A657A2FDC5B}"/>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endParaRPr lang="en-US" sz="1801"/>
            </a:p>
          </p:txBody>
        </p:sp>
        <p:sp>
          <p:nvSpPr>
            <p:cNvPr id="9" name="Freeform: Shape 8">
              <a:extLst>
                <a:ext uri="{FF2B5EF4-FFF2-40B4-BE49-F238E27FC236}">
                  <a16:creationId xmlns:a16="http://schemas.microsoft.com/office/drawing/2014/main" id="{D708EA72-42D6-4302-AD41-8CDBBA5B695E}"/>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endParaRPr lang="en-US" sz="1801"/>
            </a:p>
          </p:txBody>
        </p:sp>
        <p:sp>
          <p:nvSpPr>
            <p:cNvPr id="10" name="Freeform: Shape 9">
              <a:extLst>
                <a:ext uri="{FF2B5EF4-FFF2-40B4-BE49-F238E27FC236}">
                  <a16:creationId xmlns:a16="http://schemas.microsoft.com/office/drawing/2014/main" id="{4701393A-FB99-4988-9592-C07F01856179}"/>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endParaRPr lang="en-US" sz="1801"/>
            </a:p>
          </p:txBody>
        </p:sp>
        <p:sp>
          <p:nvSpPr>
            <p:cNvPr id="11" name="Freeform: Shape 10">
              <a:extLst>
                <a:ext uri="{FF2B5EF4-FFF2-40B4-BE49-F238E27FC236}">
                  <a16:creationId xmlns:a16="http://schemas.microsoft.com/office/drawing/2014/main" id="{4C615C9D-51A1-4D3E-B63D-3D0B967465AC}"/>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endParaRPr lang="en-US" sz="1801"/>
            </a:p>
          </p:txBody>
        </p:sp>
        <p:sp>
          <p:nvSpPr>
            <p:cNvPr id="12" name="Freeform: Shape 11">
              <a:extLst>
                <a:ext uri="{FF2B5EF4-FFF2-40B4-BE49-F238E27FC236}">
                  <a16:creationId xmlns:a16="http://schemas.microsoft.com/office/drawing/2014/main" id="{12E4F5E0-27DA-4E7C-B1DC-77B4D70CA508}"/>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endParaRPr lang="en-US" sz="1801"/>
            </a:p>
          </p:txBody>
        </p:sp>
        <p:sp>
          <p:nvSpPr>
            <p:cNvPr id="13" name="Freeform: Shape 12">
              <a:extLst>
                <a:ext uri="{FF2B5EF4-FFF2-40B4-BE49-F238E27FC236}">
                  <a16:creationId xmlns:a16="http://schemas.microsoft.com/office/drawing/2014/main" id="{1CB3BABC-3AA7-4719-9648-6D383B0CEBB7}"/>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endParaRPr lang="en-US" sz="1801"/>
            </a:p>
          </p:txBody>
        </p:sp>
        <p:sp>
          <p:nvSpPr>
            <p:cNvPr id="14" name="Freeform: Shape 13">
              <a:extLst>
                <a:ext uri="{FF2B5EF4-FFF2-40B4-BE49-F238E27FC236}">
                  <a16:creationId xmlns:a16="http://schemas.microsoft.com/office/drawing/2014/main" id="{0E8C1476-3EF3-4F38-BA88-77A7AD4F4D50}"/>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endParaRPr lang="en-US" sz="1801"/>
            </a:p>
          </p:txBody>
        </p:sp>
        <p:sp>
          <p:nvSpPr>
            <p:cNvPr id="15" name="Freeform: Shape 14">
              <a:extLst>
                <a:ext uri="{FF2B5EF4-FFF2-40B4-BE49-F238E27FC236}">
                  <a16:creationId xmlns:a16="http://schemas.microsoft.com/office/drawing/2014/main" id="{733F3749-B392-45FD-B376-6DB0BF0731F0}"/>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endParaRPr lang="en-US" sz="1801"/>
            </a:p>
          </p:txBody>
        </p:sp>
        <p:sp>
          <p:nvSpPr>
            <p:cNvPr id="16" name="Freeform: Shape 15">
              <a:extLst>
                <a:ext uri="{FF2B5EF4-FFF2-40B4-BE49-F238E27FC236}">
                  <a16:creationId xmlns:a16="http://schemas.microsoft.com/office/drawing/2014/main" id="{4D5E60B1-B573-4188-A549-C597F43FFE7D}"/>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endParaRPr lang="en-US" sz="1801"/>
            </a:p>
          </p:txBody>
        </p:sp>
        <p:sp>
          <p:nvSpPr>
            <p:cNvPr id="17" name="Freeform: Shape 16">
              <a:extLst>
                <a:ext uri="{FF2B5EF4-FFF2-40B4-BE49-F238E27FC236}">
                  <a16:creationId xmlns:a16="http://schemas.microsoft.com/office/drawing/2014/main" id="{1F3A36E9-F249-4B7F-A928-4AB67AB15D67}"/>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endParaRPr lang="en-US" sz="1801"/>
            </a:p>
          </p:txBody>
        </p:sp>
        <p:sp>
          <p:nvSpPr>
            <p:cNvPr id="18" name="Freeform: Shape 17">
              <a:extLst>
                <a:ext uri="{FF2B5EF4-FFF2-40B4-BE49-F238E27FC236}">
                  <a16:creationId xmlns:a16="http://schemas.microsoft.com/office/drawing/2014/main" id="{F6B13366-145B-4675-93DF-2ED6C1372615}"/>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endParaRPr lang="en-US" sz="1801"/>
            </a:p>
          </p:txBody>
        </p:sp>
        <p:sp>
          <p:nvSpPr>
            <p:cNvPr id="19" name="Freeform: Shape 18">
              <a:extLst>
                <a:ext uri="{FF2B5EF4-FFF2-40B4-BE49-F238E27FC236}">
                  <a16:creationId xmlns:a16="http://schemas.microsoft.com/office/drawing/2014/main" id="{CCE2FAF4-9CF1-4F4E-A815-2C8A7031106D}"/>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endParaRPr lang="en-US" sz="1801"/>
            </a:p>
          </p:txBody>
        </p:sp>
        <p:sp>
          <p:nvSpPr>
            <p:cNvPr id="20" name="Freeform: Shape 19">
              <a:extLst>
                <a:ext uri="{FF2B5EF4-FFF2-40B4-BE49-F238E27FC236}">
                  <a16:creationId xmlns:a16="http://schemas.microsoft.com/office/drawing/2014/main" id="{102450D1-03EC-4FF7-92DC-3D5D811BDF9B}"/>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endParaRPr lang="en-US" sz="1801"/>
            </a:p>
          </p:txBody>
        </p:sp>
        <p:sp>
          <p:nvSpPr>
            <p:cNvPr id="21" name="Freeform: Shape 20">
              <a:extLst>
                <a:ext uri="{FF2B5EF4-FFF2-40B4-BE49-F238E27FC236}">
                  <a16:creationId xmlns:a16="http://schemas.microsoft.com/office/drawing/2014/main" id="{DD892405-5281-4736-9A11-1FAFA4718F30}"/>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endParaRPr lang="en-US" sz="1801"/>
            </a:p>
          </p:txBody>
        </p:sp>
        <p:sp>
          <p:nvSpPr>
            <p:cNvPr id="22" name="Freeform: Shape 21">
              <a:extLst>
                <a:ext uri="{FF2B5EF4-FFF2-40B4-BE49-F238E27FC236}">
                  <a16:creationId xmlns:a16="http://schemas.microsoft.com/office/drawing/2014/main" id="{BF8EACAD-28D1-43E0-AFA3-7E8578648050}"/>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endParaRPr lang="en-US" sz="1801"/>
            </a:p>
          </p:txBody>
        </p:sp>
        <p:sp>
          <p:nvSpPr>
            <p:cNvPr id="24" name="Freeform: Shape 23">
              <a:extLst>
                <a:ext uri="{FF2B5EF4-FFF2-40B4-BE49-F238E27FC236}">
                  <a16:creationId xmlns:a16="http://schemas.microsoft.com/office/drawing/2014/main" id="{4DCA3C9C-E5F8-4F5A-A74B-CDCB574748C1}"/>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endParaRPr lang="en-US" sz="1801"/>
            </a:p>
          </p:txBody>
        </p:sp>
        <p:sp>
          <p:nvSpPr>
            <p:cNvPr id="26" name="Freeform: Shape 25">
              <a:extLst>
                <a:ext uri="{FF2B5EF4-FFF2-40B4-BE49-F238E27FC236}">
                  <a16:creationId xmlns:a16="http://schemas.microsoft.com/office/drawing/2014/main" id="{06B63DDD-FD4D-4603-A50B-E258EB9B7BCB}"/>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endParaRPr lang="en-US" sz="1801"/>
            </a:p>
          </p:txBody>
        </p:sp>
      </p:grpSp>
    </p:spTree>
    <p:extLst>
      <p:ext uri="{BB962C8B-B14F-4D97-AF65-F5344CB8AC3E}">
        <p14:creationId xmlns:p14="http://schemas.microsoft.com/office/powerpoint/2010/main" val="416840965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6087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53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376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563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231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241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1247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3640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7860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606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51E83-4E5F-40FD-9BE3-4D6CFF4CF7D9}"/>
              </a:ext>
            </a:extLst>
          </p:cNvPr>
          <p:cNvSpPr>
            <a:spLocks noGrp="1"/>
          </p:cNvSpPr>
          <p:nvPr>
            <p:ph type="title"/>
          </p:nvPr>
        </p:nvSpPr>
        <p:spPr>
          <a:xfrm>
            <a:off x="427981" y="435824"/>
            <a:ext cx="5839470" cy="63097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0A70E7F-2844-4FBC-850C-EF82D0429329}"/>
              </a:ext>
            </a:extLst>
          </p:cNvPr>
          <p:cNvSpPr>
            <a:spLocks noGrp="1"/>
          </p:cNvSpPr>
          <p:nvPr>
            <p:ph sz="quarter" idx="10"/>
          </p:nvPr>
        </p:nvSpPr>
        <p:spPr>
          <a:xfrm>
            <a:off x="428632" y="1581151"/>
            <a:ext cx="5838825" cy="353045"/>
          </a:xfrm>
        </p:spPr>
        <p:txBody>
          <a:bodyPr/>
          <a:lstStyle/>
          <a:p>
            <a:pPr lvl="0"/>
            <a:r>
              <a:rPr lang="en-US"/>
              <a:t>Click to edit Master text styles</a:t>
            </a:r>
          </a:p>
        </p:txBody>
      </p:sp>
      <p:grpSp>
        <p:nvGrpSpPr>
          <p:cNvPr id="5" name="Graphic 23">
            <a:extLst>
              <a:ext uri="{FF2B5EF4-FFF2-40B4-BE49-F238E27FC236}">
                <a16:creationId xmlns:a16="http://schemas.microsoft.com/office/drawing/2014/main" id="{203FE5C8-4573-4F9D-9553-38CB3C70F905}"/>
              </a:ext>
              <a:ext uri="{C183D7F6-B498-43B3-948B-1728B52AA6E4}">
                <adec:decorative xmlns:adec="http://schemas.microsoft.com/office/drawing/2017/decorative" val="1"/>
              </a:ext>
            </a:extLst>
          </p:cNvPr>
          <p:cNvGrpSpPr/>
          <p:nvPr userDrawn="1"/>
        </p:nvGrpSpPr>
        <p:grpSpPr>
          <a:xfrm>
            <a:off x="11549189" y="174120"/>
            <a:ext cx="435687" cy="461875"/>
            <a:chOff x="1208013" y="4604171"/>
            <a:chExt cx="470721" cy="499015"/>
          </a:xfrm>
        </p:grpSpPr>
        <p:sp>
          <p:nvSpPr>
            <p:cNvPr id="6" name="Freeform: Shape 5">
              <a:extLst>
                <a:ext uri="{FF2B5EF4-FFF2-40B4-BE49-F238E27FC236}">
                  <a16:creationId xmlns:a16="http://schemas.microsoft.com/office/drawing/2014/main" id="{08A5B5AA-34CC-42E5-A61C-FC37E0B3F884}"/>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endParaRPr lang="en-US" sz="1801"/>
            </a:p>
          </p:txBody>
        </p:sp>
        <p:sp>
          <p:nvSpPr>
            <p:cNvPr id="7" name="Freeform: Shape 6">
              <a:extLst>
                <a:ext uri="{FF2B5EF4-FFF2-40B4-BE49-F238E27FC236}">
                  <a16:creationId xmlns:a16="http://schemas.microsoft.com/office/drawing/2014/main" id="{B30F5027-AB68-482F-BD21-AB29CE9A15C0}"/>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endParaRPr lang="en-US" sz="1801"/>
            </a:p>
          </p:txBody>
        </p:sp>
        <p:sp>
          <p:nvSpPr>
            <p:cNvPr id="8" name="Freeform: Shape 7">
              <a:extLst>
                <a:ext uri="{FF2B5EF4-FFF2-40B4-BE49-F238E27FC236}">
                  <a16:creationId xmlns:a16="http://schemas.microsoft.com/office/drawing/2014/main" id="{D11D2F8C-4E26-47A3-8FF5-3B8CB3E6AF6A}"/>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endParaRPr lang="en-US" sz="1801"/>
            </a:p>
          </p:txBody>
        </p:sp>
        <p:sp>
          <p:nvSpPr>
            <p:cNvPr id="9" name="Freeform: Shape 8">
              <a:extLst>
                <a:ext uri="{FF2B5EF4-FFF2-40B4-BE49-F238E27FC236}">
                  <a16:creationId xmlns:a16="http://schemas.microsoft.com/office/drawing/2014/main" id="{D49C7ABC-B53F-4FE4-94A9-B08DECE82170}"/>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endParaRPr lang="en-US" sz="1801"/>
            </a:p>
          </p:txBody>
        </p:sp>
        <p:sp>
          <p:nvSpPr>
            <p:cNvPr id="10" name="Freeform: Shape 9">
              <a:extLst>
                <a:ext uri="{FF2B5EF4-FFF2-40B4-BE49-F238E27FC236}">
                  <a16:creationId xmlns:a16="http://schemas.microsoft.com/office/drawing/2014/main" id="{E4A61500-9851-47F3-8ED7-2293C213E4B3}"/>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endParaRPr lang="en-US" sz="1801"/>
            </a:p>
          </p:txBody>
        </p:sp>
        <p:sp>
          <p:nvSpPr>
            <p:cNvPr id="11" name="Freeform: Shape 10">
              <a:extLst>
                <a:ext uri="{FF2B5EF4-FFF2-40B4-BE49-F238E27FC236}">
                  <a16:creationId xmlns:a16="http://schemas.microsoft.com/office/drawing/2014/main" id="{875C39F2-62B7-4A81-991E-B1023673F568}"/>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endParaRPr lang="en-US" sz="1801"/>
            </a:p>
          </p:txBody>
        </p:sp>
        <p:sp>
          <p:nvSpPr>
            <p:cNvPr id="12" name="Freeform: Shape 11">
              <a:extLst>
                <a:ext uri="{FF2B5EF4-FFF2-40B4-BE49-F238E27FC236}">
                  <a16:creationId xmlns:a16="http://schemas.microsoft.com/office/drawing/2014/main" id="{46B33102-4B78-4892-8590-BE979139E0A9}"/>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endParaRPr lang="en-US" sz="1801"/>
            </a:p>
          </p:txBody>
        </p:sp>
        <p:sp>
          <p:nvSpPr>
            <p:cNvPr id="13" name="Freeform: Shape 12">
              <a:extLst>
                <a:ext uri="{FF2B5EF4-FFF2-40B4-BE49-F238E27FC236}">
                  <a16:creationId xmlns:a16="http://schemas.microsoft.com/office/drawing/2014/main" id="{E3D0007B-5EB1-44B0-9386-946BFC569F79}"/>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endParaRPr lang="en-US" sz="1801"/>
            </a:p>
          </p:txBody>
        </p:sp>
        <p:sp>
          <p:nvSpPr>
            <p:cNvPr id="14" name="Freeform: Shape 13">
              <a:extLst>
                <a:ext uri="{FF2B5EF4-FFF2-40B4-BE49-F238E27FC236}">
                  <a16:creationId xmlns:a16="http://schemas.microsoft.com/office/drawing/2014/main" id="{80790130-D050-4B27-915B-260FD66F77D4}"/>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endParaRPr lang="en-US" sz="1801"/>
            </a:p>
          </p:txBody>
        </p:sp>
        <p:sp>
          <p:nvSpPr>
            <p:cNvPr id="15" name="Freeform: Shape 14">
              <a:extLst>
                <a:ext uri="{FF2B5EF4-FFF2-40B4-BE49-F238E27FC236}">
                  <a16:creationId xmlns:a16="http://schemas.microsoft.com/office/drawing/2014/main" id="{B233DFA8-4625-41BB-812C-F9B16A370C8D}"/>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endParaRPr lang="en-US" sz="1801"/>
            </a:p>
          </p:txBody>
        </p:sp>
        <p:sp>
          <p:nvSpPr>
            <p:cNvPr id="16" name="Freeform: Shape 15">
              <a:extLst>
                <a:ext uri="{FF2B5EF4-FFF2-40B4-BE49-F238E27FC236}">
                  <a16:creationId xmlns:a16="http://schemas.microsoft.com/office/drawing/2014/main" id="{3AB946B6-241F-4A3F-84DF-9EC1CB92B07A}"/>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endParaRPr lang="en-US" sz="1801"/>
            </a:p>
          </p:txBody>
        </p:sp>
        <p:sp>
          <p:nvSpPr>
            <p:cNvPr id="17" name="Freeform: Shape 16">
              <a:extLst>
                <a:ext uri="{FF2B5EF4-FFF2-40B4-BE49-F238E27FC236}">
                  <a16:creationId xmlns:a16="http://schemas.microsoft.com/office/drawing/2014/main" id="{87A3CF56-2F5B-4874-9F6F-AA81EC400394}"/>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endParaRPr lang="en-US" sz="1801"/>
            </a:p>
          </p:txBody>
        </p:sp>
        <p:sp>
          <p:nvSpPr>
            <p:cNvPr id="18" name="Freeform: Shape 17">
              <a:extLst>
                <a:ext uri="{FF2B5EF4-FFF2-40B4-BE49-F238E27FC236}">
                  <a16:creationId xmlns:a16="http://schemas.microsoft.com/office/drawing/2014/main" id="{94251EE4-6DB1-40E3-9493-99C5BE0FAB05}"/>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endParaRPr lang="en-US" sz="1801"/>
            </a:p>
          </p:txBody>
        </p:sp>
        <p:sp>
          <p:nvSpPr>
            <p:cNvPr id="19" name="Freeform: Shape 18">
              <a:extLst>
                <a:ext uri="{FF2B5EF4-FFF2-40B4-BE49-F238E27FC236}">
                  <a16:creationId xmlns:a16="http://schemas.microsoft.com/office/drawing/2014/main" id="{4510C979-4BDA-44A7-835C-433C7281BF72}"/>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endParaRPr lang="en-US" sz="1801"/>
            </a:p>
          </p:txBody>
        </p:sp>
        <p:sp>
          <p:nvSpPr>
            <p:cNvPr id="20" name="Freeform: Shape 19">
              <a:extLst>
                <a:ext uri="{FF2B5EF4-FFF2-40B4-BE49-F238E27FC236}">
                  <a16:creationId xmlns:a16="http://schemas.microsoft.com/office/drawing/2014/main" id="{6D21B67A-CC63-4E56-9127-F94324028C34}"/>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endParaRPr lang="en-US" sz="1801"/>
            </a:p>
          </p:txBody>
        </p:sp>
        <p:sp>
          <p:nvSpPr>
            <p:cNvPr id="21" name="Freeform: Shape 20">
              <a:extLst>
                <a:ext uri="{FF2B5EF4-FFF2-40B4-BE49-F238E27FC236}">
                  <a16:creationId xmlns:a16="http://schemas.microsoft.com/office/drawing/2014/main" id="{07C91BDD-842B-4959-9B7F-C8585672FCF9}"/>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endParaRPr lang="en-US" sz="1801"/>
            </a:p>
          </p:txBody>
        </p:sp>
        <p:sp>
          <p:nvSpPr>
            <p:cNvPr id="22" name="Freeform: Shape 21">
              <a:extLst>
                <a:ext uri="{FF2B5EF4-FFF2-40B4-BE49-F238E27FC236}">
                  <a16:creationId xmlns:a16="http://schemas.microsoft.com/office/drawing/2014/main" id="{9662B483-B598-4A06-B7F8-A8EC0F26FE3D}"/>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endParaRPr lang="en-US" sz="1801"/>
            </a:p>
          </p:txBody>
        </p:sp>
        <p:sp>
          <p:nvSpPr>
            <p:cNvPr id="23" name="Freeform: Shape 22">
              <a:extLst>
                <a:ext uri="{FF2B5EF4-FFF2-40B4-BE49-F238E27FC236}">
                  <a16:creationId xmlns:a16="http://schemas.microsoft.com/office/drawing/2014/main" id="{816FF408-0BED-4511-BA8A-6B5E285E454D}"/>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endParaRPr lang="en-US" sz="1801"/>
            </a:p>
          </p:txBody>
        </p:sp>
        <p:sp>
          <p:nvSpPr>
            <p:cNvPr id="24" name="Freeform: Shape 23">
              <a:extLst>
                <a:ext uri="{FF2B5EF4-FFF2-40B4-BE49-F238E27FC236}">
                  <a16:creationId xmlns:a16="http://schemas.microsoft.com/office/drawing/2014/main" id="{32381E8F-2506-420F-B48F-A9A070C8CA10}"/>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endParaRPr lang="en-US" sz="1801"/>
            </a:p>
          </p:txBody>
        </p:sp>
        <p:sp>
          <p:nvSpPr>
            <p:cNvPr id="25" name="Freeform: Shape 24">
              <a:extLst>
                <a:ext uri="{FF2B5EF4-FFF2-40B4-BE49-F238E27FC236}">
                  <a16:creationId xmlns:a16="http://schemas.microsoft.com/office/drawing/2014/main" id="{136F7E25-82B3-4AE6-82EA-A34124C5BF6C}"/>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endParaRPr lang="en-US" sz="1801"/>
            </a:p>
          </p:txBody>
        </p:sp>
      </p:grpSp>
    </p:spTree>
    <p:extLst>
      <p:ext uri="{BB962C8B-B14F-4D97-AF65-F5344CB8AC3E}">
        <p14:creationId xmlns:p14="http://schemas.microsoft.com/office/powerpoint/2010/main" val="170680348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82516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0960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20454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77057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52200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571742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3104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0969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4063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2424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47F0-4AFD-4DF3-A96F-3590A04B5B40}"/>
              </a:ext>
            </a:extLst>
          </p:cNvPr>
          <p:cNvSpPr>
            <a:spLocks noGrp="1"/>
          </p:cNvSpPr>
          <p:nvPr>
            <p:ph type="title"/>
          </p:nvPr>
        </p:nvSpPr>
        <p:spPr>
          <a:xfrm>
            <a:off x="426431" y="435824"/>
            <a:ext cx="5669577" cy="53572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F19254B9-3CB4-4F4B-8DFF-8B572427DC95}"/>
              </a:ext>
            </a:extLst>
          </p:cNvPr>
          <p:cNvSpPr>
            <a:spLocks noGrp="1"/>
          </p:cNvSpPr>
          <p:nvPr>
            <p:ph sz="quarter" idx="10"/>
          </p:nvPr>
        </p:nvSpPr>
        <p:spPr>
          <a:xfrm>
            <a:off x="2895600" y="1314453"/>
            <a:ext cx="4876800" cy="353045"/>
          </a:xfrm>
        </p:spPr>
        <p:txBody>
          <a:bodyPr/>
          <a:lstStyle/>
          <a:p>
            <a:pPr lvl="0"/>
            <a:r>
              <a:rPr lang="en-US"/>
              <a:t>Click to edit Master text styles</a:t>
            </a:r>
          </a:p>
        </p:txBody>
      </p:sp>
      <p:sp>
        <p:nvSpPr>
          <p:cNvPr id="6" name="Content Placeholder 5">
            <a:extLst>
              <a:ext uri="{FF2B5EF4-FFF2-40B4-BE49-F238E27FC236}">
                <a16:creationId xmlns:a16="http://schemas.microsoft.com/office/drawing/2014/main" id="{74E98F76-6874-44EE-835B-D144EFF04E40}"/>
              </a:ext>
            </a:extLst>
          </p:cNvPr>
          <p:cNvSpPr>
            <a:spLocks noGrp="1"/>
          </p:cNvSpPr>
          <p:nvPr>
            <p:ph sz="quarter" idx="11"/>
          </p:nvPr>
        </p:nvSpPr>
        <p:spPr>
          <a:xfrm>
            <a:off x="590555" y="3943351"/>
            <a:ext cx="2305051"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F8E2775D-5D61-4CFC-B53A-51FD8BFF5594}"/>
              </a:ext>
            </a:extLst>
          </p:cNvPr>
          <p:cNvSpPr>
            <a:spLocks noGrp="1"/>
          </p:cNvSpPr>
          <p:nvPr>
            <p:ph sz="quarter" idx="12"/>
          </p:nvPr>
        </p:nvSpPr>
        <p:spPr>
          <a:xfrm>
            <a:off x="3543306" y="3943351"/>
            <a:ext cx="2305051"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C954731B-9C6A-48A1-A7F8-88D850B0CD27}"/>
              </a:ext>
            </a:extLst>
          </p:cNvPr>
          <p:cNvSpPr>
            <a:spLocks noGrp="1"/>
          </p:cNvSpPr>
          <p:nvPr>
            <p:ph sz="quarter" idx="13"/>
          </p:nvPr>
        </p:nvSpPr>
        <p:spPr>
          <a:xfrm>
            <a:off x="6324605" y="3943351"/>
            <a:ext cx="2000251"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A49BE080-EBC0-4BE4-8289-CA82D81D2683}"/>
              </a:ext>
            </a:extLst>
          </p:cNvPr>
          <p:cNvSpPr>
            <a:spLocks noGrp="1"/>
          </p:cNvSpPr>
          <p:nvPr>
            <p:ph sz="quarter" idx="14"/>
          </p:nvPr>
        </p:nvSpPr>
        <p:spPr>
          <a:xfrm>
            <a:off x="8915405" y="3943351"/>
            <a:ext cx="2000251" cy="353045"/>
          </a:xfrm>
        </p:spPr>
        <p:txBody>
          <a:bodyPr/>
          <a:lstStyle/>
          <a:p>
            <a:pPr lvl="0"/>
            <a:r>
              <a:rPr lang="en-US"/>
              <a:t>Click to edit</a:t>
            </a:r>
          </a:p>
        </p:txBody>
      </p:sp>
    </p:spTree>
    <p:extLst>
      <p:ext uri="{BB962C8B-B14F-4D97-AF65-F5344CB8AC3E}">
        <p14:creationId xmlns:p14="http://schemas.microsoft.com/office/powerpoint/2010/main" val="5818084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9413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9526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8146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79823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6783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212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62555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36791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80736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6178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43F0D7-B831-47D8-9C64-AB2B2051E0D4}"/>
              </a:ext>
            </a:extLst>
          </p:cNvPr>
          <p:cNvSpPr>
            <a:spLocks noGrp="1"/>
          </p:cNvSpPr>
          <p:nvPr>
            <p:ph type="title"/>
          </p:nvPr>
        </p:nvSpPr>
        <p:spPr>
          <a:xfrm>
            <a:off x="426431" y="435824"/>
            <a:ext cx="5669577" cy="5357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B0EBA1B-8CCF-4DB7-BC2D-F8DDE222317A}"/>
              </a:ext>
            </a:extLst>
          </p:cNvPr>
          <p:cNvSpPr>
            <a:spLocks noGrp="1"/>
          </p:cNvSpPr>
          <p:nvPr>
            <p:ph sz="quarter" idx="10"/>
          </p:nvPr>
        </p:nvSpPr>
        <p:spPr>
          <a:xfrm>
            <a:off x="5657849" y="3086100"/>
            <a:ext cx="3067051" cy="706091"/>
          </a:xfrm>
        </p:spPr>
        <p:txBody>
          <a:bodyPr/>
          <a:lstStyle/>
          <a:p>
            <a:pPr lvl="0"/>
            <a:r>
              <a:rPr lang="en-US"/>
              <a:t>Click to edit Master text styles</a:t>
            </a:r>
          </a:p>
        </p:txBody>
      </p:sp>
    </p:spTree>
    <p:extLst>
      <p:ext uri="{BB962C8B-B14F-4D97-AF65-F5344CB8AC3E}">
        <p14:creationId xmlns:p14="http://schemas.microsoft.com/office/powerpoint/2010/main" val="388946315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6354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669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826785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6278205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984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54925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30236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09587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5301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315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6EFA-B2C9-42C6-BEC1-EC77166351E2}"/>
              </a:ext>
            </a:extLst>
          </p:cNvPr>
          <p:cNvSpPr>
            <a:spLocks noGrp="1"/>
          </p:cNvSpPr>
          <p:nvPr>
            <p:ph type="title"/>
          </p:nvPr>
        </p:nvSpPr>
        <p:spPr>
          <a:xfrm>
            <a:off x="426431" y="435827"/>
            <a:ext cx="6098363" cy="61806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ED9A80F2-D616-43A9-9FEF-3AA4DD7B9DFB}"/>
              </a:ext>
            </a:extLst>
          </p:cNvPr>
          <p:cNvSpPr>
            <a:spLocks noGrp="1"/>
          </p:cNvSpPr>
          <p:nvPr>
            <p:ph sz="quarter" idx="10"/>
          </p:nvPr>
        </p:nvSpPr>
        <p:spPr>
          <a:xfrm>
            <a:off x="7516812" y="2324101"/>
            <a:ext cx="2743200" cy="353045"/>
          </a:xfrm>
        </p:spPr>
        <p:txBody>
          <a:bodyPr/>
          <a:lstStyle/>
          <a:p>
            <a:pPr lvl="0"/>
            <a:r>
              <a:rPr lang="en-US"/>
              <a:t>Click to edit</a:t>
            </a:r>
          </a:p>
        </p:txBody>
      </p:sp>
    </p:spTree>
    <p:extLst>
      <p:ext uri="{BB962C8B-B14F-4D97-AF65-F5344CB8AC3E}">
        <p14:creationId xmlns:p14="http://schemas.microsoft.com/office/powerpoint/2010/main" val="237873535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40837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246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804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673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40385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75646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3871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786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697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2923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3" y="3029995"/>
            <a:ext cx="9401561" cy="1793104"/>
          </a:xfrm>
          <a:noFill/>
        </p:spPr>
        <p:txBody>
          <a:bodyPr lIns="0" tIns="0" rIns="0" bIns="182880" anchor="b" anchorCtr="0"/>
          <a:lstStyle>
            <a:lvl1pPr>
              <a:defRPr sz="5294" strike="noStrike" spc="-148"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5" y="4838794"/>
            <a:ext cx="9401561"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7" y="241380"/>
            <a:ext cx="1279717" cy="573660"/>
          </a:xfrm>
          <a:prstGeom prst="rect">
            <a:avLst/>
          </a:prstGeom>
        </p:spPr>
      </p:pic>
    </p:spTree>
    <p:extLst>
      <p:ext uri="{BB962C8B-B14F-4D97-AF65-F5344CB8AC3E}">
        <p14:creationId xmlns:p14="http://schemas.microsoft.com/office/powerpoint/2010/main" val="1644883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C7E3-D0E4-49B9-99D9-B3370B5C48B6}"/>
              </a:ext>
            </a:extLst>
          </p:cNvPr>
          <p:cNvSpPr>
            <a:spLocks noGrp="1"/>
          </p:cNvSpPr>
          <p:nvPr>
            <p:ph type="title"/>
          </p:nvPr>
        </p:nvSpPr>
        <p:spPr>
          <a:xfrm>
            <a:off x="426431" y="435824"/>
            <a:ext cx="5669577" cy="565662"/>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289ABF39-D211-4D80-9678-4DF49AFC7C32}"/>
              </a:ext>
            </a:extLst>
          </p:cNvPr>
          <p:cNvSpPr>
            <a:spLocks noGrp="1"/>
          </p:cNvSpPr>
          <p:nvPr>
            <p:ph sz="quarter" idx="10"/>
          </p:nvPr>
        </p:nvSpPr>
        <p:spPr>
          <a:xfrm>
            <a:off x="769942" y="1887539"/>
            <a:ext cx="2495550" cy="353045"/>
          </a:xfrm>
        </p:spPr>
        <p:txBody>
          <a:bodyPr/>
          <a:lstStyle>
            <a:lvl1pPr>
              <a:defRPr/>
            </a:lvl1pPr>
          </a:lstStyle>
          <a:p>
            <a:pPr lvl="0"/>
            <a:r>
              <a:rPr lang="en-US"/>
              <a:t>Click to edit </a:t>
            </a:r>
          </a:p>
        </p:txBody>
      </p:sp>
      <p:sp>
        <p:nvSpPr>
          <p:cNvPr id="6" name="Content Placeholder 5">
            <a:extLst>
              <a:ext uri="{FF2B5EF4-FFF2-40B4-BE49-F238E27FC236}">
                <a16:creationId xmlns:a16="http://schemas.microsoft.com/office/drawing/2014/main" id="{DFBFF3B1-B64A-46C9-BDFE-3CAC0D2F1260}"/>
              </a:ext>
            </a:extLst>
          </p:cNvPr>
          <p:cNvSpPr>
            <a:spLocks noGrp="1"/>
          </p:cNvSpPr>
          <p:nvPr>
            <p:ph sz="quarter" idx="11"/>
          </p:nvPr>
        </p:nvSpPr>
        <p:spPr>
          <a:xfrm>
            <a:off x="3773492" y="1887539"/>
            <a:ext cx="2322512"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C59BDDDB-3398-43E2-B8DD-C19578697962}"/>
              </a:ext>
            </a:extLst>
          </p:cNvPr>
          <p:cNvSpPr>
            <a:spLocks noGrp="1"/>
          </p:cNvSpPr>
          <p:nvPr>
            <p:ph sz="quarter" idx="12"/>
          </p:nvPr>
        </p:nvSpPr>
        <p:spPr>
          <a:xfrm>
            <a:off x="6415092" y="1887539"/>
            <a:ext cx="1916112"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19CA9B73-F079-46E6-AD2A-26B67A29C977}"/>
              </a:ext>
            </a:extLst>
          </p:cNvPr>
          <p:cNvSpPr>
            <a:spLocks noGrp="1"/>
          </p:cNvSpPr>
          <p:nvPr>
            <p:ph sz="quarter" idx="13"/>
          </p:nvPr>
        </p:nvSpPr>
        <p:spPr>
          <a:xfrm>
            <a:off x="8737600" y="1887539"/>
            <a:ext cx="2090738" cy="353045"/>
          </a:xfrm>
        </p:spPr>
        <p:txBody>
          <a:bodyPr/>
          <a:lstStyle/>
          <a:p>
            <a:pPr lvl="0"/>
            <a:r>
              <a:rPr lang="en-US"/>
              <a:t>Click to edit</a:t>
            </a:r>
          </a:p>
        </p:txBody>
      </p:sp>
      <p:sp>
        <p:nvSpPr>
          <p:cNvPr id="12" name="Content Placeholder 11">
            <a:extLst>
              <a:ext uri="{FF2B5EF4-FFF2-40B4-BE49-F238E27FC236}">
                <a16:creationId xmlns:a16="http://schemas.microsoft.com/office/drawing/2014/main" id="{F1B2F7FB-28AE-4116-91AE-B25FACCA2F6C}"/>
              </a:ext>
            </a:extLst>
          </p:cNvPr>
          <p:cNvSpPr>
            <a:spLocks noGrp="1"/>
          </p:cNvSpPr>
          <p:nvPr>
            <p:ph sz="quarter" idx="14"/>
          </p:nvPr>
        </p:nvSpPr>
        <p:spPr>
          <a:xfrm>
            <a:off x="769942" y="2641600"/>
            <a:ext cx="2495550" cy="353045"/>
          </a:xfrm>
        </p:spPr>
        <p:txBody>
          <a:bodyPr/>
          <a:lstStyle/>
          <a:p>
            <a:pPr lvl="0"/>
            <a:r>
              <a:rPr lang="en-US"/>
              <a:t>Click to edit</a:t>
            </a:r>
          </a:p>
        </p:txBody>
      </p:sp>
      <p:sp>
        <p:nvSpPr>
          <p:cNvPr id="14" name="Content Placeholder 13">
            <a:extLst>
              <a:ext uri="{FF2B5EF4-FFF2-40B4-BE49-F238E27FC236}">
                <a16:creationId xmlns:a16="http://schemas.microsoft.com/office/drawing/2014/main" id="{82CA3094-3C66-42B1-B827-2F49F0B73CC2}"/>
              </a:ext>
            </a:extLst>
          </p:cNvPr>
          <p:cNvSpPr>
            <a:spLocks noGrp="1"/>
          </p:cNvSpPr>
          <p:nvPr>
            <p:ph sz="quarter" idx="15"/>
          </p:nvPr>
        </p:nvSpPr>
        <p:spPr>
          <a:xfrm>
            <a:off x="3773492" y="2641600"/>
            <a:ext cx="2322512"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E6CA80F8-7560-4E75-9C13-7C76DCC1BB8D}"/>
              </a:ext>
            </a:extLst>
          </p:cNvPr>
          <p:cNvSpPr>
            <a:spLocks noGrp="1"/>
          </p:cNvSpPr>
          <p:nvPr>
            <p:ph sz="quarter" idx="16"/>
          </p:nvPr>
        </p:nvSpPr>
        <p:spPr>
          <a:xfrm>
            <a:off x="6415092" y="2641600"/>
            <a:ext cx="1916112"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9B01BB38-A49A-49B5-8E57-EAA2368C659A}"/>
              </a:ext>
            </a:extLst>
          </p:cNvPr>
          <p:cNvSpPr>
            <a:spLocks noGrp="1"/>
          </p:cNvSpPr>
          <p:nvPr>
            <p:ph sz="quarter" idx="17"/>
          </p:nvPr>
        </p:nvSpPr>
        <p:spPr>
          <a:xfrm>
            <a:off x="8737600" y="2641600"/>
            <a:ext cx="2090738" cy="353045"/>
          </a:xfrm>
        </p:spPr>
        <p:txBody>
          <a:bodyPr/>
          <a:lstStyle/>
          <a:p>
            <a:pPr lvl="0"/>
            <a:r>
              <a:rPr lang="en-US"/>
              <a:t>Click to edit</a:t>
            </a:r>
          </a:p>
        </p:txBody>
      </p:sp>
      <p:sp>
        <p:nvSpPr>
          <p:cNvPr id="20" name="Content Placeholder 19">
            <a:extLst>
              <a:ext uri="{FF2B5EF4-FFF2-40B4-BE49-F238E27FC236}">
                <a16:creationId xmlns:a16="http://schemas.microsoft.com/office/drawing/2014/main" id="{3BC86507-7A8B-4180-98D6-E06401E48686}"/>
              </a:ext>
            </a:extLst>
          </p:cNvPr>
          <p:cNvSpPr>
            <a:spLocks noGrp="1"/>
          </p:cNvSpPr>
          <p:nvPr>
            <p:ph sz="quarter" idx="18"/>
          </p:nvPr>
        </p:nvSpPr>
        <p:spPr>
          <a:xfrm>
            <a:off x="769942" y="3614739"/>
            <a:ext cx="2495550" cy="353045"/>
          </a:xfrm>
        </p:spPr>
        <p:txBody>
          <a:bodyPr/>
          <a:lstStyle/>
          <a:p>
            <a:pPr lvl="0"/>
            <a:r>
              <a:rPr lang="en-US"/>
              <a:t>Click to edit</a:t>
            </a:r>
          </a:p>
        </p:txBody>
      </p:sp>
      <p:sp>
        <p:nvSpPr>
          <p:cNvPr id="5" name="Text Placeholder 4">
            <a:extLst>
              <a:ext uri="{FF2B5EF4-FFF2-40B4-BE49-F238E27FC236}">
                <a16:creationId xmlns:a16="http://schemas.microsoft.com/office/drawing/2014/main" id="{24E368A6-D045-43C9-ABA7-CCBF65F31669}"/>
              </a:ext>
            </a:extLst>
          </p:cNvPr>
          <p:cNvSpPr>
            <a:spLocks noGrp="1"/>
          </p:cNvSpPr>
          <p:nvPr>
            <p:ph type="body" sz="quarter" idx="19"/>
          </p:nvPr>
        </p:nvSpPr>
        <p:spPr>
          <a:xfrm>
            <a:off x="4279901" y="3429000"/>
            <a:ext cx="2590800" cy="1629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9CE16B97-DB07-4223-8BE6-377D013ED161}"/>
              </a:ext>
            </a:extLst>
          </p:cNvPr>
          <p:cNvSpPr>
            <a:spLocks noGrp="1"/>
          </p:cNvSpPr>
          <p:nvPr>
            <p:ph type="body" sz="quarter" idx="20"/>
          </p:nvPr>
        </p:nvSpPr>
        <p:spPr>
          <a:xfrm>
            <a:off x="7885117" y="3395663"/>
            <a:ext cx="2590800" cy="1629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0633262"/>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981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08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40888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60123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228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73587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48156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78515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2306069"/>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63790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69BC-FA8B-47F8-A0E2-7ADA0800C346}"/>
              </a:ext>
            </a:extLst>
          </p:cNvPr>
          <p:cNvSpPr>
            <a:spLocks noGrp="1"/>
          </p:cNvSpPr>
          <p:nvPr>
            <p:ph type="title"/>
          </p:nvPr>
        </p:nvSpPr>
        <p:spPr>
          <a:xfrm>
            <a:off x="426431" y="435824"/>
            <a:ext cx="5669577" cy="552318"/>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938873EC-3712-49C7-B3CA-0D7E9F60369F}"/>
              </a:ext>
            </a:extLst>
          </p:cNvPr>
          <p:cNvSpPr>
            <a:spLocks noGrp="1"/>
          </p:cNvSpPr>
          <p:nvPr>
            <p:ph sz="quarter" idx="10"/>
          </p:nvPr>
        </p:nvSpPr>
        <p:spPr>
          <a:xfrm>
            <a:off x="3894139" y="2670178"/>
            <a:ext cx="3657600" cy="353045"/>
          </a:xfrm>
        </p:spPr>
        <p:txBody>
          <a:bodyPr/>
          <a:lstStyle/>
          <a:p>
            <a:pPr lvl="0"/>
            <a:r>
              <a:rPr lang="en-US"/>
              <a:t>Click to edit Master text</a:t>
            </a:r>
          </a:p>
        </p:txBody>
      </p:sp>
    </p:spTree>
    <p:extLst>
      <p:ext uri="{BB962C8B-B14F-4D97-AF65-F5344CB8AC3E}">
        <p14:creationId xmlns:p14="http://schemas.microsoft.com/office/powerpoint/2010/main" val="233518482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194766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2491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42217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48191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6938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6827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94893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27550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61003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5141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168B-292C-4A09-93DE-A22962711300}"/>
              </a:ext>
            </a:extLst>
          </p:cNvPr>
          <p:cNvSpPr>
            <a:spLocks noGrp="1"/>
          </p:cNvSpPr>
          <p:nvPr>
            <p:ph type="title"/>
          </p:nvPr>
        </p:nvSpPr>
        <p:spPr>
          <a:xfrm>
            <a:off x="426425" y="435824"/>
            <a:ext cx="5858261" cy="565662"/>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E6B05471-BF6C-4694-AF18-987D54C5109F}"/>
              </a:ext>
            </a:extLst>
          </p:cNvPr>
          <p:cNvSpPr>
            <a:spLocks noGrp="1"/>
          </p:cNvSpPr>
          <p:nvPr>
            <p:ph sz="quarter" idx="10"/>
          </p:nvPr>
        </p:nvSpPr>
        <p:spPr>
          <a:xfrm>
            <a:off x="1219200" y="2249491"/>
            <a:ext cx="3860800" cy="353045"/>
          </a:xfrm>
        </p:spPr>
        <p:txBody>
          <a:bodyPr/>
          <a:lstStyle/>
          <a:p>
            <a:pPr lvl="0"/>
            <a:r>
              <a:rPr lang="en-US"/>
              <a:t>Click to edit Master text</a:t>
            </a:r>
          </a:p>
        </p:txBody>
      </p:sp>
      <p:grpSp>
        <p:nvGrpSpPr>
          <p:cNvPr id="5" name="Graphic 23">
            <a:extLst>
              <a:ext uri="{FF2B5EF4-FFF2-40B4-BE49-F238E27FC236}">
                <a16:creationId xmlns:a16="http://schemas.microsoft.com/office/drawing/2014/main" id="{43DEC5B0-67FA-41BB-A2E3-C2D80CD0D44F}"/>
              </a:ext>
              <a:ext uri="{C183D7F6-B498-43B3-948B-1728B52AA6E4}">
                <adec:decorative xmlns:adec="http://schemas.microsoft.com/office/drawing/2017/decorative" val="1"/>
              </a:ext>
            </a:extLst>
          </p:cNvPr>
          <p:cNvGrpSpPr/>
          <p:nvPr userDrawn="1"/>
        </p:nvGrpSpPr>
        <p:grpSpPr>
          <a:xfrm>
            <a:off x="11549189" y="174120"/>
            <a:ext cx="435687" cy="461875"/>
            <a:chOff x="1208013" y="4604171"/>
            <a:chExt cx="470721" cy="499015"/>
          </a:xfrm>
        </p:grpSpPr>
        <p:sp>
          <p:nvSpPr>
            <p:cNvPr id="6" name="Freeform: Shape 5">
              <a:extLst>
                <a:ext uri="{FF2B5EF4-FFF2-40B4-BE49-F238E27FC236}">
                  <a16:creationId xmlns:a16="http://schemas.microsoft.com/office/drawing/2014/main" id="{61045B24-577A-4ADC-B356-E4165F37F42E}"/>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740F652B-6755-4A35-9349-127BB29C986B}"/>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4555AC40-4F08-4780-9A0F-033A0F488418}"/>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24FCF37D-A302-493C-A892-20F4B64DD50A}"/>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07BD4C31-B51F-4EEF-885D-906744BCCC73}"/>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4B9FEE8-4201-44ED-B7D2-992A07EF482C}"/>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DF2F22D-2D7A-46A1-8F4D-F8DD57601875}"/>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64264C3-BDC7-4873-9D97-35C5B04F2E60}"/>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208E313-0F0A-4DCE-B873-D7DE89B2B25A}"/>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4EF497C-1C61-4AB0-B151-FD4EC2236BD8}"/>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914ADAB-C567-49FF-AEED-03BF2D894019}"/>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DF5A375-C443-4593-B22D-70AA5FBF01B4}"/>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8FF458CE-4341-456B-BA76-91C81E7A7444}"/>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D2FF581-6BB7-482D-A90C-F39C6D9602E3}"/>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E737D16-9AF4-4AF8-9403-EF2EBD09EDD3}"/>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A5F90543-CB50-4201-A391-C1685D2BB906}"/>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D37D2332-870A-45DF-9340-6F870C7B58FA}"/>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C563D4FF-ED6A-46F1-8DE0-0710ED7DDD10}"/>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6C4606A1-1133-4C53-89EE-77E62EE27285}"/>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4151008B-EA59-421A-A481-327BFD4033DC}"/>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624207708"/>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50315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030083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175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64843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586367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64906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58547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80120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9570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050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6035-F430-4066-8060-AC49F8148DA8}"/>
              </a:ext>
            </a:extLst>
          </p:cNvPr>
          <p:cNvSpPr>
            <a:spLocks noGrp="1"/>
          </p:cNvSpPr>
          <p:nvPr>
            <p:ph type="title"/>
          </p:nvPr>
        </p:nvSpPr>
        <p:spPr>
          <a:xfrm>
            <a:off x="426431" y="435824"/>
            <a:ext cx="5669577" cy="492864"/>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70A814FB-847C-4D71-93CB-52BCC4BDD77A}"/>
              </a:ext>
            </a:extLst>
          </p:cNvPr>
          <p:cNvSpPr>
            <a:spLocks noGrp="1"/>
          </p:cNvSpPr>
          <p:nvPr>
            <p:ph sz="quarter" idx="10"/>
          </p:nvPr>
        </p:nvSpPr>
        <p:spPr>
          <a:xfrm>
            <a:off x="6096000" y="2071692"/>
            <a:ext cx="2762251" cy="706091"/>
          </a:xfrm>
        </p:spPr>
        <p:txBody>
          <a:bodyPr/>
          <a:lstStyle/>
          <a:p>
            <a:pPr lvl="0"/>
            <a:r>
              <a:rPr lang="en-US"/>
              <a:t>Click to edit Master text styles</a:t>
            </a:r>
          </a:p>
        </p:txBody>
      </p:sp>
      <p:grpSp>
        <p:nvGrpSpPr>
          <p:cNvPr id="5" name="Graphic 23">
            <a:extLst>
              <a:ext uri="{FF2B5EF4-FFF2-40B4-BE49-F238E27FC236}">
                <a16:creationId xmlns:a16="http://schemas.microsoft.com/office/drawing/2014/main" id="{D8323FC9-2F72-4805-9ECB-9B2CA1610F75}"/>
              </a:ext>
              <a:ext uri="{C183D7F6-B498-43B3-948B-1728B52AA6E4}">
                <adec:decorative xmlns:adec="http://schemas.microsoft.com/office/drawing/2017/decorative" val="1"/>
              </a:ext>
            </a:extLst>
          </p:cNvPr>
          <p:cNvGrpSpPr/>
          <p:nvPr userDrawn="1"/>
        </p:nvGrpSpPr>
        <p:grpSpPr>
          <a:xfrm>
            <a:off x="11549189" y="174120"/>
            <a:ext cx="435687" cy="461875"/>
            <a:chOff x="1208013" y="4604171"/>
            <a:chExt cx="470721" cy="499015"/>
          </a:xfrm>
        </p:grpSpPr>
        <p:sp>
          <p:nvSpPr>
            <p:cNvPr id="6" name="Freeform: Shape 5">
              <a:extLst>
                <a:ext uri="{FF2B5EF4-FFF2-40B4-BE49-F238E27FC236}">
                  <a16:creationId xmlns:a16="http://schemas.microsoft.com/office/drawing/2014/main" id="{EF9B9058-2149-4075-AC47-EBEF4B2C3EF0}"/>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D3A50773-C01C-4ED3-847B-8EDD44D15110}"/>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65C935AC-FD4A-42C6-B060-C7480B70A5AC}"/>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4D2093E0-CA81-469D-BD6A-0307B3529ECF}"/>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6C2BD965-DDD0-4C26-AEF5-F740DD7B809F}"/>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23A8BC7A-34DB-4FE1-9162-6E9EF6B13B93}"/>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60941A3-CFCB-40A7-B190-9A64101F5DE9}"/>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0ABB950-48A6-4824-A582-3F6B32615DC7}"/>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5A4AC206-30C8-4D64-917B-81CEF5DF7FA6}"/>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27068E0-850F-4DC8-9143-0381AA716B7F}"/>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52D89D1-3608-42CB-A2CB-F9DEB563B8EA}"/>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A56464F9-7D10-43A6-A4A0-A382031AF34C}"/>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33C4C3-B791-4953-8D4F-9C45C2CB4040}"/>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3359FB03-F5A1-4745-AB78-A049F8C5D747}"/>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5769163-70CB-42CD-A984-EB5D3F39CB3F}"/>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084A7147-AC29-4F2C-8BD8-4648E293A062}"/>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173E3B3E-F5E2-47F5-92BD-69E2E74F5A1E}"/>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D35FB1F-E1A3-4B58-AF6C-428C0B504C41}"/>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072CFFA-79B0-4029-9836-7887550A47F0}"/>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ECB4113C-1777-4D9B-A5F3-F9CDE9AE8FDC}"/>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pPr marL="0" marR="0" lvl="0" indent="0" algn="l" defTabSz="914444"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56167472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885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660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673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591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0962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272298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Black minimal">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548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7161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95180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32662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3F01-4BAD-4916-9C34-479E84C8A77B}"/>
              </a:ext>
            </a:extLst>
          </p:cNvPr>
          <p:cNvSpPr>
            <a:spLocks noGrp="1"/>
          </p:cNvSpPr>
          <p:nvPr>
            <p:ph type="title"/>
          </p:nvPr>
        </p:nvSpPr>
        <p:spPr>
          <a:xfrm>
            <a:off x="426431" y="435824"/>
            <a:ext cx="6031525" cy="68812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F70C3F5-C54E-468F-BC90-93F14F290939}"/>
              </a:ext>
            </a:extLst>
          </p:cNvPr>
          <p:cNvSpPr>
            <a:spLocks noGrp="1"/>
          </p:cNvSpPr>
          <p:nvPr>
            <p:ph sz="quarter" idx="10"/>
          </p:nvPr>
        </p:nvSpPr>
        <p:spPr>
          <a:xfrm>
            <a:off x="704854" y="1752601"/>
            <a:ext cx="188595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91AA75E6-DD75-4110-B108-6EEDC300CE22}"/>
              </a:ext>
            </a:extLst>
          </p:cNvPr>
          <p:cNvSpPr>
            <a:spLocks noGrp="1"/>
          </p:cNvSpPr>
          <p:nvPr>
            <p:ph sz="quarter" idx="11"/>
          </p:nvPr>
        </p:nvSpPr>
        <p:spPr>
          <a:xfrm>
            <a:off x="3143254" y="1752601"/>
            <a:ext cx="188595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1BE18396-6054-4970-9563-828A4664CC5B}"/>
              </a:ext>
            </a:extLst>
          </p:cNvPr>
          <p:cNvSpPr>
            <a:spLocks noGrp="1"/>
          </p:cNvSpPr>
          <p:nvPr>
            <p:ph sz="quarter" idx="12"/>
          </p:nvPr>
        </p:nvSpPr>
        <p:spPr>
          <a:xfrm>
            <a:off x="5657853" y="1752601"/>
            <a:ext cx="1885950" cy="353045"/>
          </a:xfrm>
        </p:spPr>
        <p:txBody>
          <a:bodyPr/>
          <a:lstStyle/>
          <a:p>
            <a:pPr lvl="0"/>
            <a:r>
              <a:rPr lang="en-US"/>
              <a:t>Click to edit</a:t>
            </a:r>
          </a:p>
        </p:txBody>
      </p:sp>
      <p:sp>
        <p:nvSpPr>
          <p:cNvPr id="10" name="Content Placeholder 9">
            <a:extLst>
              <a:ext uri="{FF2B5EF4-FFF2-40B4-BE49-F238E27FC236}">
                <a16:creationId xmlns:a16="http://schemas.microsoft.com/office/drawing/2014/main" id="{75C3ABE7-3D0A-455E-9617-BD3AE8B46C9B}"/>
              </a:ext>
            </a:extLst>
          </p:cNvPr>
          <p:cNvSpPr>
            <a:spLocks noGrp="1"/>
          </p:cNvSpPr>
          <p:nvPr>
            <p:ph sz="quarter" idx="13"/>
          </p:nvPr>
        </p:nvSpPr>
        <p:spPr>
          <a:xfrm>
            <a:off x="8229604" y="1752601"/>
            <a:ext cx="1676400" cy="353045"/>
          </a:xfrm>
        </p:spPr>
        <p:txBody>
          <a:bodyPr/>
          <a:lstStyle/>
          <a:p>
            <a:pPr lvl="0"/>
            <a:r>
              <a:rPr lang="en-US"/>
              <a:t>Click to</a:t>
            </a:r>
          </a:p>
        </p:txBody>
      </p:sp>
      <p:sp>
        <p:nvSpPr>
          <p:cNvPr id="12" name="Content Placeholder 11">
            <a:extLst>
              <a:ext uri="{FF2B5EF4-FFF2-40B4-BE49-F238E27FC236}">
                <a16:creationId xmlns:a16="http://schemas.microsoft.com/office/drawing/2014/main" id="{2F08D1CC-1413-44B0-90E5-02BE69B2149E}"/>
              </a:ext>
            </a:extLst>
          </p:cNvPr>
          <p:cNvSpPr>
            <a:spLocks noGrp="1"/>
          </p:cNvSpPr>
          <p:nvPr>
            <p:ph sz="quarter" idx="14"/>
          </p:nvPr>
        </p:nvSpPr>
        <p:spPr>
          <a:xfrm>
            <a:off x="10401300" y="1752601"/>
            <a:ext cx="1676400" cy="353045"/>
          </a:xfrm>
        </p:spPr>
        <p:txBody>
          <a:bodyPr/>
          <a:lstStyle/>
          <a:p>
            <a:pPr lvl="0"/>
            <a:r>
              <a:rPr lang="en-US"/>
              <a:t>Click to</a:t>
            </a:r>
          </a:p>
        </p:txBody>
      </p:sp>
      <p:sp>
        <p:nvSpPr>
          <p:cNvPr id="14" name="Content Placeholder 13">
            <a:extLst>
              <a:ext uri="{FF2B5EF4-FFF2-40B4-BE49-F238E27FC236}">
                <a16:creationId xmlns:a16="http://schemas.microsoft.com/office/drawing/2014/main" id="{31C6347E-99F9-46CF-BB2F-AA7CEDB9FC6B}"/>
              </a:ext>
            </a:extLst>
          </p:cNvPr>
          <p:cNvSpPr>
            <a:spLocks noGrp="1"/>
          </p:cNvSpPr>
          <p:nvPr>
            <p:ph sz="quarter" idx="15"/>
          </p:nvPr>
        </p:nvSpPr>
        <p:spPr>
          <a:xfrm>
            <a:off x="427038" y="2686051"/>
            <a:ext cx="2163762" cy="353045"/>
          </a:xfrm>
        </p:spPr>
        <p:txBody>
          <a:bodyPr/>
          <a:lstStyle/>
          <a:p>
            <a:pPr lvl="0"/>
            <a:r>
              <a:rPr lang="en-US"/>
              <a:t>Click to edit</a:t>
            </a:r>
          </a:p>
        </p:txBody>
      </p:sp>
      <p:sp>
        <p:nvSpPr>
          <p:cNvPr id="16" name="Content Placeholder 15">
            <a:extLst>
              <a:ext uri="{FF2B5EF4-FFF2-40B4-BE49-F238E27FC236}">
                <a16:creationId xmlns:a16="http://schemas.microsoft.com/office/drawing/2014/main" id="{1EFA73F4-3375-4108-8BF3-E8B79E6CD7B4}"/>
              </a:ext>
            </a:extLst>
          </p:cNvPr>
          <p:cNvSpPr>
            <a:spLocks noGrp="1"/>
          </p:cNvSpPr>
          <p:nvPr>
            <p:ph sz="quarter" idx="16"/>
          </p:nvPr>
        </p:nvSpPr>
        <p:spPr>
          <a:xfrm>
            <a:off x="3143254" y="2686051"/>
            <a:ext cx="1885950" cy="353045"/>
          </a:xfrm>
        </p:spPr>
        <p:txBody>
          <a:bodyPr/>
          <a:lstStyle/>
          <a:p>
            <a:pPr lvl="0"/>
            <a:r>
              <a:rPr lang="en-US"/>
              <a:t>Click to edit</a:t>
            </a:r>
          </a:p>
        </p:txBody>
      </p:sp>
      <p:sp>
        <p:nvSpPr>
          <p:cNvPr id="18" name="Content Placeholder 17">
            <a:extLst>
              <a:ext uri="{FF2B5EF4-FFF2-40B4-BE49-F238E27FC236}">
                <a16:creationId xmlns:a16="http://schemas.microsoft.com/office/drawing/2014/main" id="{6FFE1050-C887-4E56-A0AB-41A7DB0DCAE4}"/>
              </a:ext>
            </a:extLst>
          </p:cNvPr>
          <p:cNvSpPr>
            <a:spLocks noGrp="1"/>
          </p:cNvSpPr>
          <p:nvPr>
            <p:ph sz="quarter" idx="17"/>
          </p:nvPr>
        </p:nvSpPr>
        <p:spPr>
          <a:xfrm>
            <a:off x="5657851" y="2686051"/>
            <a:ext cx="2038350" cy="353045"/>
          </a:xfrm>
        </p:spPr>
        <p:txBody>
          <a:bodyPr/>
          <a:lstStyle/>
          <a:p>
            <a:pPr lvl="0"/>
            <a:r>
              <a:rPr lang="en-US"/>
              <a:t>Click to edit</a:t>
            </a:r>
          </a:p>
        </p:txBody>
      </p:sp>
      <p:sp>
        <p:nvSpPr>
          <p:cNvPr id="20" name="Content Placeholder 19">
            <a:extLst>
              <a:ext uri="{FF2B5EF4-FFF2-40B4-BE49-F238E27FC236}">
                <a16:creationId xmlns:a16="http://schemas.microsoft.com/office/drawing/2014/main" id="{6A5E3DF9-9EF9-43AA-9F0D-CC7F9D838298}"/>
              </a:ext>
            </a:extLst>
          </p:cNvPr>
          <p:cNvSpPr>
            <a:spLocks noGrp="1"/>
          </p:cNvSpPr>
          <p:nvPr>
            <p:ph sz="quarter" idx="18"/>
          </p:nvPr>
        </p:nvSpPr>
        <p:spPr>
          <a:xfrm>
            <a:off x="8229604" y="2686051"/>
            <a:ext cx="1676400" cy="353045"/>
          </a:xfrm>
        </p:spPr>
        <p:txBody>
          <a:bodyPr/>
          <a:lstStyle/>
          <a:p>
            <a:pPr lvl="0"/>
            <a:r>
              <a:rPr lang="en-US"/>
              <a:t>Click to</a:t>
            </a:r>
          </a:p>
        </p:txBody>
      </p:sp>
      <p:sp>
        <p:nvSpPr>
          <p:cNvPr id="5" name="Text Placeholder 4">
            <a:extLst>
              <a:ext uri="{FF2B5EF4-FFF2-40B4-BE49-F238E27FC236}">
                <a16:creationId xmlns:a16="http://schemas.microsoft.com/office/drawing/2014/main" id="{693EB2B1-4A3F-4EFF-B045-B2A59ABC111F}"/>
              </a:ext>
            </a:extLst>
          </p:cNvPr>
          <p:cNvSpPr>
            <a:spLocks noGrp="1"/>
          </p:cNvSpPr>
          <p:nvPr>
            <p:ph type="body" sz="quarter" idx="19"/>
          </p:nvPr>
        </p:nvSpPr>
        <p:spPr>
          <a:xfrm>
            <a:off x="1866900" y="3721100"/>
            <a:ext cx="2755900" cy="1629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70EB8727-0E79-4E86-B2C6-BAEE3258049E}"/>
              </a:ext>
            </a:extLst>
          </p:cNvPr>
          <p:cNvSpPr>
            <a:spLocks noGrp="1"/>
          </p:cNvSpPr>
          <p:nvPr>
            <p:ph type="body" sz="quarter" idx="20"/>
          </p:nvPr>
        </p:nvSpPr>
        <p:spPr>
          <a:xfrm>
            <a:off x="5905500" y="3819525"/>
            <a:ext cx="2527300" cy="1629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34585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088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597655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12537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031054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094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60599714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77489991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1161074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784779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09785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26CA-985B-4D36-A103-17B3134B6F70}"/>
              </a:ext>
            </a:extLst>
          </p:cNvPr>
          <p:cNvSpPr>
            <a:spLocks noGrp="1"/>
          </p:cNvSpPr>
          <p:nvPr>
            <p:ph type="title"/>
          </p:nvPr>
        </p:nvSpPr>
        <p:spPr>
          <a:xfrm>
            <a:off x="426427" y="435824"/>
            <a:ext cx="5536226" cy="70717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454D9B29-8021-483F-9CAC-E978A7302631}"/>
              </a:ext>
            </a:extLst>
          </p:cNvPr>
          <p:cNvSpPr>
            <a:spLocks noGrp="1"/>
          </p:cNvSpPr>
          <p:nvPr>
            <p:ph sz="quarter" idx="10"/>
          </p:nvPr>
        </p:nvSpPr>
        <p:spPr>
          <a:xfrm>
            <a:off x="5391150" y="2000250"/>
            <a:ext cx="3333749" cy="706091"/>
          </a:xfrm>
        </p:spPr>
        <p:txBody>
          <a:bodyPr/>
          <a:lstStyle/>
          <a:p>
            <a:pPr lvl="0"/>
            <a:r>
              <a:rPr lang="en-US"/>
              <a:t>Click to edit Master text styles</a:t>
            </a:r>
          </a:p>
        </p:txBody>
      </p:sp>
    </p:spTree>
    <p:extLst>
      <p:ext uri="{BB962C8B-B14F-4D97-AF65-F5344CB8AC3E}">
        <p14:creationId xmlns:p14="http://schemas.microsoft.com/office/powerpoint/2010/main" val="1738553626"/>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480467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2503341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823850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7294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3732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78395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244614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6724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89888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097593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DC47-3B99-4FF8-9B18-80CB10F08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A0C55-B71D-4166-8731-226F0ABFF5C1}"/>
              </a:ext>
            </a:extLst>
          </p:cNvPr>
          <p:cNvSpPr>
            <a:spLocks noGrp="1"/>
          </p:cNvSpPr>
          <p:nvPr>
            <p:ph sz="quarter" idx="10"/>
          </p:nvPr>
        </p:nvSpPr>
        <p:spPr>
          <a:xfrm>
            <a:off x="6858000" y="2328864"/>
            <a:ext cx="1900238" cy="353045"/>
          </a:xfrm>
        </p:spPr>
        <p:txBody>
          <a:bodyPr/>
          <a:lstStyle/>
          <a:p>
            <a:pPr lvl="0"/>
            <a:r>
              <a:rPr lang="en-US"/>
              <a:t>Click to edit</a:t>
            </a:r>
          </a:p>
        </p:txBody>
      </p:sp>
      <p:sp>
        <p:nvSpPr>
          <p:cNvPr id="5" name="Content Placeholder 4">
            <a:extLst>
              <a:ext uri="{FF2B5EF4-FFF2-40B4-BE49-F238E27FC236}">
                <a16:creationId xmlns:a16="http://schemas.microsoft.com/office/drawing/2014/main" id="{196EFF36-C759-43BD-BC84-164E8C847D5C}"/>
              </a:ext>
            </a:extLst>
          </p:cNvPr>
          <p:cNvSpPr>
            <a:spLocks noGrp="1"/>
          </p:cNvSpPr>
          <p:nvPr>
            <p:ph sz="quarter" idx="11"/>
          </p:nvPr>
        </p:nvSpPr>
        <p:spPr>
          <a:xfrm>
            <a:off x="9486900" y="2328864"/>
            <a:ext cx="1900238" cy="353045"/>
          </a:xfrm>
        </p:spPr>
        <p:txBody>
          <a:bodyPr/>
          <a:lstStyle/>
          <a:p>
            <a:pPr lvl="0"/>
            <a:r>
              <a:rPr lang="en-US"/>
              <a:t>Click to edit</a:t>
            </a:r>
          </a:p>
        </p:txBody>
      </p:sp>
      <p:sp>
        <p:nvSpPr>
          <p:cNvPr id="7" name="Content Placeholder 6">
            <a:extLst>
              <a:ext uri="{FF2B5EF4-FFF2-40B4-BE49-F238E27FC236}">
                <a16:creationId xmlns:a16="http://schemas.microsoft.com/office/drawing/2014/main" id="{454556B9-78D4-4467-944D-BF7FDD14579A}"/>
              </a:ext>
            </a:extLst>
          </p:cNvPr>
          <p:cNvSpPr>
            <a:spLocks noGrp="1"/>
          </p:cNvSpPr>
          <p:nvPr>
            <p:ph sz="quarter" idx="12"/>
          </p:nvPr>
        </p:nvSpPr>
        <p:spPr>
          <a:xfrm>
            <a:off x="6858000" y="3000376"/>
            <a:ext cx="1900238" cy="353045"/>
          </a:xfrm>
        </p:spPr>
        <p:txBody>
          <a:bodyPr/>
          <a:lstStyle/>
          <a:p>
            <a:pPr lvl="0"/>
            <a:r>
              <a:rPr lang="en-US"/>
              <a:t>Click to edit</a:t>
            </a:r>
          </a:p>
        </p:txBody>
      </p:sp>
      <p:sp>
        <p:nvSpPr>
          <p:cNvPr id="9" name="Content Placeholder 8">
            <a:extLst>
              <a:ext uri="{FF2B5EF4-FFF2-40B4-BE49-F238E27FC236}">
                <a16:creationId xmlns:a16="http://schemas.microsoft.com/office/drawing/2014/main" id="{AF48BFB0-D0EE-44C5-8A13-75D88D834605}"/>
              </a:ext>
            </a:extLst>
          </p:cNvPr>
          <p:cNvSpPr>
            <a:spLocks noGrp="1"/>
          </p:cNvSpPr>
          <p:nvPr>
            <p:ph sz="quarter" idx="13"/>
          </p:nvPr>
        </p:nvSpPr>
        <p:spPr>
          <a:xfrm>
            <a:off x="9486900" y="3000376"/>
            <a:ext cx="1900238" cy="353045"/>
          </a:xfrm>
        </p:spPr>
        <p:txBody>
          <a:bodyPr/>
          <a:lstStyle/>
          <a:p>
            <a:pPr lvl="0"/>
            <a:r>
              <a:rPr lang="en-US"/>
              <a:t>Click to edit</a:t>
            </a:r>
          </a:p>
        </p:txBody>
      </p:sp>
      <p:sp>
        <p:nvSpPr>
          <p:cNvPr id="11" name="Content Placeholder 10">
            <a:extLst>
              <a:ext uri="{FF2B5EF4-FFF2-40B4-BE49-F238E27FC236}">
                <a16:creationId xmlns:a16="http://schemas.microsoft.com/office/drawing/2014/main" id="{7C982F5F-EDE5-4DBE-86ED-2AA7A25C42B3}"/>
              </a:ext>
            </a:extLst>
          </p:cNvPr>
          <p:cNvSpPr>
            <a:spLocks noGrp="1"/>
          </p:cNvSpPr>
          <p:nvPr>
            <p:ph sz="quarter" idx="14"/>
          </p:nvPr>
        </p:nvSpPr>
        <p:spPr>
          <a:xfrm>
            <a:off x="6858000" y="3757614"/>
            <a:ext cx="1900238"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84019C8C-46A1-4D97-BA12-673137D3430E}"/>
              </a:ext>
            </a:extLst>
          </p:cNvPr>
          <p:cNvSpPr>
            <a:spLocks noGrp="1"/>
          </p:cNvSpPr>
          <p:nvPr>
            <p:ph sz="quarter" idx="15"/>
          </p:nvPr>
        </p:nvSpPr>
        <p:spPr>
          <a:xfrm>
            <a:off x="9486900" y="3757614"/>
            <a:ext cx="1900238"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2AF04DA8-881F-45E8-A5C8-27066D8378D0}"/>
              </a:ext>
            </a:extLst>
          </p:cNvPr>
          <p:cNvSpPr>
            <a:spLocks noGrp="1"/>
          </p:cNvSpPr>
          <p:nvPr>
            <p:ph sz="quarter" idx="16"/>
          </p:nvPr>
        </p:nvSpPr>
        <p:spPr>
          <a:xfrm>
            <a:off x="6858000" y="4572001"/>
            <a:ext cx="1900238" cy="353045"/>
          </a:xfrm>
        </p:spPr>
        <p:txBody>
          <a:bodyPr/>
          <a:lstStyle/>
          <a:p>
            <a:pPr lvl="0"/>
            <a:r>
              <a:rPr lang="en-US"/>
              <a:t>Click to edit</a:t>
            </a:r>
          </a:p>
        </p:txBody>
      </p:sp>
      <p:sp>
        <p:nvSpPr>
          <p:cNvPr id="17" name="Content Placeholder 16">
            <a:extLst>
              <a:ext uri="{FF2B5EF4-FFF2-40B4-BE49-F238E27FC236}">
                <a16:creationId xmlns:a16="http://schemas.microsoft.com/office/drawing/2014/main" id="{910A88A0-55CB-440C-B2A7-A9D0BB554E65}"/>
              </a:ext>
            </a:extLst>
          </p:cNvPr>
          <p:cNvSpPr>
            <a:spLocks noGrp="1"/>
          </p:cNvSpPr>
          <p:nvPr>
            <p:ph sz="quarter" idx="17"/>
          </p:nvPr>
        </p:nvSpPr>
        <p:spPr>
          <a:xfrm>
            <a:off x="9486900" y="4572001"/>
            <a:ext cx="1900238" cy="353045"/>
          </a:xfrm>
        </p:spPr>
        <p:txBody>
          <a:bodyPr/>
          <a:lstStyle/>
          <a:p>
            <a:pPr lvl="0"/>
            <a:r>
              <a:rPr lang="en-US"/>
              <a:t>Click to edit</a:t>
            </a:r>
          </a:p>
        </p:txBody>
      </p:sp>
      <p:sp>
        <p:nvSpPr>
          <p:cNvPr id="10" name="Rectangle 9">
            <a:extLst>
              <a:ext uri="{FF2B5EF4-FFF2-40B4-BE49-F238E27FC236}">
                <a16:creationId xmlns:a16="http://schemas.microsoft.com/office/drawing/2014/main" id="{BA473821-C31D-4387-B253-FC6ECF8E1D85}"/>
              </a:ext>
              <a:ext uri="{C183D7F6-B498-43B3-948B-1728B52AA6E4}">
                <adec:decorative xmlns:adec="http://schemas.microsoft.com/office/drawing/2017/decorative" val="1"/>
              </a:ext>
            </a:extLst>
          </p:cNvPr>
          <p:cNvSpPr/>
          <p:nvPr userDrawn="1"/>
        </p:nvSpPr>
        <p:spPr bwMode="auto">
          <a:xfrm>
            <a:off x="-167907" y="1"/>
            <a:ext cx="12359909" cy="6858000"/>
          </a:xfrm>
          <a:prstGeom prst="rect">
            <a:avLst/>
          </a:prstGeom>
          <a:gradFill flip="none" rotWithShape="1">
            <a:gsLst>
              <a:gs pos="26000">
                <a:schemeClr val="tx1">
                  <a:alpha val="0"/>
                </a:schemeClr>
              </a:gs>
              <a:gs pos="61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a:ln>
                <a:noFill/>
              </a:ln>
              <a:solidFill>
                <a:prstClr val="white"/>
              </a:solidFill>
              <a:effectLst/>
              <a:uLnTx/>
              <a:uFillTx/>
              <a:latin typeface="Segoe UI"/>
              <a:ea typeface="+mn-ea"/>
              <a:cs typeface="+mn-cs"/>
            </a:endParaRPr>
          </a:p>
        </p:txBody>
      </p:sp>
      <p:grpSp>
        <p:nvGrpSpPr>
          <p:cNvPr id="12" name="Graphic 23">
            <a:extLst>
              <a:ext uri="{FF2B5EF4-FFF2-40B4-BE49-F238E27FC236}">
                <a16:creationId xmlns:a16="http://schemas.microsoft.com/office/drawing/2014/main" id="{E497046B-1AF1-4131-9B7A-45E72F1BB0E4}"/>
              </a:ext>
              <a:ext uri="{C183D7F6-B498-43B3-948B-1728B52AA6E4}">
                <adec:decorative xmlns:adec="http://schemas.microsoft.com/office/drawing/2017/decorative" val="1"/>
              </a:ext>
            </a:extLst>
          </p:cNvPr>
          <p:cNvGrpSpPr/>
          <p:nvPr userDrawn="1"/>
        </p:nvGrpSpPr>
        <p:grpSpPr>
          <a:xfrm>
            <a:off x="11549189" y="174120"/>
            <a:ext cx="435687" cy="461875"/>
            <a:chOff x="1208013" y="4604171"/>
            <a:chExt cx="470721" cy="499015"/>
          </a:xfrm>
        </p:grpSpPr>
        <p:sp>
          <p:nvSpPr>
            <p:cNvPr id="14" name="Freeform: Shape 13">
              <a:extLst>
                <a:ext uri="{FF2B5EF4-FFF2-40B4-BE49-F238E27FC236}">
                  <a16:creationId xmlns:a16="http://schemas.microsoft.com/office/drawing/2014/main" id="{C273668C-5CB9-46DD-9601-32F4041F78D7}"/>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endParaRPr lang="en-US" sz="1801"/>
            </a:p>
          </p:txBody>
        </p:sp>
        <p:sp>
          <p:nvSpPr>
            <p:cNvPr id="16" name="Freeform: Shape 15">
              <a:extLst>
                <a:ext uri="{FF2B5EF4-FFF2-40B4-BE49-F238E27FC236}">
                  <a16:creationId xmlns:a16="http://schemas.microsoft.com/office/drawing/2014/main" id="{27E31039-DBD0-444B-A1E0-A4866C9A2A17}"/>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endParaRPr lang="en-US" sz="1801"/>
            </a:p>
          </p:txBody>
        </p:sp>
        <p:sp>
          <p:nvSpPr>
            <p:cNvPr id="18" name="Freeform: Shape 17">
              <a:extLst>
                <a:ext uri="{FF2B5EF4-FFF2-40B4-BE49-F238E27FC236}">
                  <a16:creationId xmlns:a16="http://schemas.microsoft.com/office/drawing/2014/main" id="{CD166D5A-C1F4-4EEC-9FAF-9F5C3963BD5B}"/>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endParaRPr lang="en-US" sz="1801"/>
            </a:p>
          </p:txBody>
        </p:sp>
        <p:sp>
          <p:nvSpPr>
            <p:cNvPr id="19" name="Freeform: Shape 18">
              <a:extLst>
                <a:ext uri="{FF2B5EF4-FFF2-40B4-BE49-F238E27FC236}">
                  <a16:creationId xmlns:a16="http://schemas.microsoft.com/office/drawing/2014/main" id="{4D7E0ABB-881F-4928-B181-B3D06BBBA552}"/>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endParaRPr lang="en-US" sz="1801"/>
            </a:p>
          </p:txBody>
        </p:sp>
        <p:sp>
          <p:nvSpPr>
            <p:cNvPr id="20" name="Freeform: Shape 19">
              <a:extLst>
                <a:ext uri="{FF2B5EF4-FFF2-40B4-BE49-F238E27FC236}">
                  <a16:creationId xmlns:a16="http://schemas.microsoft.com/office/drawing/2014/main" id="{9A05002F-BBC6-45A3-80BC-CA0DD6536870}"/>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endParaRPr lang="en-US" sz="1801"/>
            </a:p>
          </p:txBody>
        </p:sp>
        <p:sp>
          <p:nvSpPr>
            <p:cNvPr id="21" name="Freeform: Shape 20">
              <a:extLst>
                <a:ext uri="{FF2B5EF4-FFF2-40B4-BE49-F238E27FC236}">
                  <a16:creationId xmlns:a16="http://schemas.microsoft.com/office/drawing/2014/main" id="{BB48B5A9-C91E-484B-B399-D31766D8B11B}"/>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endParaRPr lang="en-US" sz="1801"/>
            </a:p>
          </p:txBody>
        </p:sp>
        <p:sp>
          <p:nvSpPr>
            <p:cNvPr id="22" name="Freeform: Shape 21">
              <a:extLst>
                <a:ext uri="{FF2B5EF4-FFF2-40B4-BE49-F238E27FC236}">
                  <a16:creationId xmlns:a16="http://schemas.microsoft.com/office/drawing/2014/main" id="{99080E1F-12A5-4E3B-A6C5-FAF461EDE792}"/>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endParaRPr lang="en-US" sz="1801"/>
            </a:p>
          </p:txBody>
        </p:sp>
        <p:sp>
          <p:nvSpPr>
            <p:cNvPr id="23" name="Freeform: Shape 22">
              <a:extLst>
                <a:ext uri="{FF2B5EF4-FFF2-40B4-BE49-F238E27FC236}">
                  <a16:creationId xmlns:a16="http://schemas.microsoft.com/office/drawing/2014/main" id="{C83B94AF-E1C2-4698-9E9F-44CCC81595F4}"/>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endParaRPr lang="en-US" sz="1801"/>
            </a:p>
          </p:txBody>
        </p:sp>
        <p:sp>
          <p:nvSpPr>
            <p:cNvPr id="24" name="Freeform: Shape 23">
              <a:extLst>
                <a:ext uri="{FF2B5EF4-FFF2-40B4-BE49-F238E27FC236}">
                  <a16:creationId xmlns:a16="http://schemas.microsoft.com/office/drawing/2014/main" id="{06CA3098-0498-4F0C-920D-1D3253D5F456}"/>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endParaRPr lang="en-US" sz="1801"/>
            </a:p>
          </p:txBody>
        </p:sp>
        <p:sp>
          <p:nvSpPr>
            <p:cNvPr id="25" name="Freeform: Shape 24">
              <a:extLst>
                <a:ext uri="{FF2B5EF4-FFF2-40B4-BE49-F238E27FC236}">
                  <a16:creationId xmlns:a16="http://schemas.microsoft.com/office/drawing/2014/main" id="{4C268736-D318-42BD-A6E3-D6061FB9528B}"/>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endParaRPr lang="en-US" sz="1801"/>
            </a:p>
          </p:txBody>
        </p:sp>
        <p:sp>
          <p:nvSpPr>
            <p:cNvPr id="26" name="Freeform: Shape 25">
              <a:extLst>
                <a:ext uri="{FF2B5EF4-FFF2-40B4-BE49-F238E27FC236}">
                  <a16:creationId xmlns:a16="http://schemas.microsoft.com/office/drawing/2014/main" id="{F5E2C1A0-4282-48EB-A14E-E9CDEC2300CD}"/>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endParaRPr lang="en-US" sz="1801"/>
            </a:p>
          </p:txBody>
        </p:sp>
        <p:sp>
          <p:nvSpPr>
            <p:cNvPr id="27" name="Freeform: Shape 26">
              <a:extLst>
                <a:ext uri="{FF2B5EF4-FFF2-40B4-BE49-F238E27FC236}">
                  <a16:creationId xmlns:a16="http://schemas.microsoft.com/office/drawing/2014/main" id="{8BA4133E-2CCC-40AB-A5F0-46A4FA1B014D}"/>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endParaRPr lang="en-US" sz="1801"/>
            </a:p>
          </p:txBody>
        </p:sp>
        <p:sp>
          <p:nvSpPr>
            <p:cNvPr id="28" name="Freeform: Shape 27">
              <a:extLst>
                <a:ext uri="{FF2B5EF4-FFF2-40B4-BE49-F238E27FC236}">
                  <a16:creationId xmlns:a16="http://schemas.microsoft.com/office/drawing/2014/main" id="{331DFCB6-DFE4-4CEC-82F4-598DF6654B63}"/>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endParaRPr lang="en-US" sz="1801"/>
            </a:p>
          </p:txBody>
        </p:sp>
        <p:sp>
          <p:nvSpPr>
            <p:cNvPr id="29" name="Freeform: Shape 28">
              <a:extLst>
                <a:ext uri="{FF2B5EF4-FFF2-40B4-BE49-F238E27FC236}">
                  <a16:creationId xmlns:a16="http://schemas.microsoft.com/office/drawing/2014/main" id="{1B9870BC-F4BC-4DF8-95B0-6B1599ED64D3}"/>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endParaRPr lang="en-US" sz="1801"/>
            </a:p>
          </p:txBody>
        </p:sp>
        <p:sp>
          <p:nvSpPr>
            <p:cNvPr id="30" name="Freeform: Shape 29">
              <a:extLst>
                <a:ext uri="{FF2B5EF4-FFF2-40B4-BE49-F238E27FC236}">
                  <a16:creationId xmlns:a16="http://schemas.microsoft.com/office/drawing/2014/main" id="{EB84B83E-1623-4277-9AD6-21BC8EADC2E1}"/>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endParaRPr lang="en-US" sz="1801"/>
            </a:p>
          </p:txBody>
        </p:sp>
        <p:sp>
          <p:nvSpPr>
            <p:cNvPr id="31" name="Freeform: Shape 30">
              <a:extLst>
                <a:ext uri="{FF2B5EF4-FFF2-40B4-BE49-F238E27FC236}">
                  <a16:creationId xmlns:a16="http://schemas.microsoft.com/office/drawing/2014/main" id="{1E04CFFA-F463-48CC-BF4A-DD339367C639}"/>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endParaRPr lang="en-US" sz="1801"/>
            </a:p>
          </p:txBody>
        </p:sp>
        <p:sp>
          <p:nvSpPr>
            <p:cNvPr id="32" name="Freeform: Shape 31">
              <a:extLst>
                <a:ext uri="{FF2B5EF4-FFF2-40B4-BE49-F238E27FC236}">
                  <a16:creationId xmlns:a16="http://schemas.microsoft.com/office/drawing/2014/main" id="{7818F846-74FC-4931-98AE-08B33A953AF5}"/>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endParaRPr lang="en-US" sz="1801"/>
            </a:p>
          </p:txBody>
        </p:sp>
        <p:sp>
          <p:nvSpPr>
            <p:cNvPr id="33" name="Freeform: Shape 32">
              <a:extLst>
                <a:ext uri="{FF2B5EF4-FFF2-40B4-BE49-F238E27FC236}">
                  <a16:creationId xmlns:a16="http://schemas.microsoft.com/office/drawing/2014/main" id="{08F4E856-E3EA-4B57-8D40-D749746CCE86}"/>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endParaRPr lang="en-US" sz="1801"/>
            </a:p>
          </p:txBody>
        </p:sp>
        <p:sp>
          <p:nvSpPr>
            <p:cNvPr id="34" name="Freeform: Shape 33">
              <a:extLst>
                <a:ext uri="{FF2B5EF4-FFF2-40B4-BE49-F238E27FC236}">
                  <a16:creationId xmlns:a16="http://schemas.microsoft.com/office/drawing/2014/main" id="{00039CBF-377F-481A-824D-75382212C27A}"/>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endParaRPr lang="en-US" sz="1801"/>
            </a:p>
          </p:txBody>
        </p:sp>
        <p:sp>
          <p:nvSpPr>
            <p:cNvPr id="35" name="Freeform: Shape 34">
              <a:extLst>
                <a:ext uri="{FF2B5EF4-FFF2-40B4-BE49-F238E27FC236}">
                  <a16:creationId xmlns:a16="http://schemas.microsoft.com/office/drawing/2014/main" id="{D11A1C71-B0DD-4514-A4FC-6251D2AE40F2}"/>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endParaRPr lang="en-US" sz="1801"/>
            </a:p>
          </p:txBody>
        </p:sp>
      </p:grpSp>
    </p:spTree>
    <p:extLst>
      <p:ext uri="{BB962C8B-B14F-4D97-AF65-F5344CB8AC3E}">
        <p14:creationId xmlns:p14="http://schemas.microsoft.com/office/powerpoint/2010/main" val="1268503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10684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B088-009C-41CC-83D2-96C7DB41FFFA}"/>
              </a:ext>
            </a:extLst>
          </p:cNvPr>
          <p:cNvSpPr>
            <a:spLocks noGrp="1"/>
          </p:cNvSpPr>
          <p:nvPr>
            <p:ph type="title"/>
          </p:nvPr>
        </p:nvSpPr>
        <p:spPr>
          <a:xfrm>
            <a:off x="426425" y="435823"/>
            <a:ext cx="5917227" cy="62145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1CD7CF47-781E-4E0A-93BA-851AADFDDEC5}"/>
              </a:ext>
            </a:extLst>
          </p:cNvPr>
          <p:cNvSpPr>
            <a:spLocks noGrp="1"/>
          </p:cNvSpPr>
          <p:nvPr>
            <p:ph sz="quarter" idx="10"/>
          </p:nvPr>
        </p:nvSpPr>
        <p:spPr>
          <a:xfrm>
            <a:off x="4543426" y="2128838"/>
            <a:ext cx="3571876" cy="706091"/>
          </a:xfrm>
        </p:spPr>
        <p:txBody>
          <a:bodyPr/>
          <a:lstStyle/>
          <a:p>
            <a:pPr lvl="0"/>
            <a:r>
              <a:rPr lang="en-US"/>
              <a:t>Click to edit Master text styles</a:t>
            </a:r>
          </a:p>
        </p:txBody>
      </p:sp>
      <p:grpSp>
        <p:nvGrpSpPr>
          <p:cNvPr id="5" name="Graphic 23">
            <a:extLst>
              <a:ext uri="{FF2B5EF4-FFF2-40B4-BE49-F238E27FC236}">
                <a16:creationId xmlns:a16="http://schemas.microsoft.com/office/drawing/2014/main" id="{A20AA51E-B9DC-4278-8F61-39C21E1841EF}"/>
              </a:ext>
              <a:ext uri="{C183D7F6-B498-43B3-948B-1728B52AA6E4}">
                <adec:decorative xmlns:adec="http://schemas.microsoft.com/office/drawing/2017/decorative" val="1"/>
              </a:ext>
            </a:extLst>
          </p:cNvPr>
          <p:cNvGrpSpPr/>
          <p:nvPr userDrawn="1"/>
        </p:nvGrpSpPr>
        <p:grpSpPr>
          <a:xfrm>
            <a:off x="11547733" y="174223"/>
            <a:ext cx="435687" cy="461875"/>
            <a:chOff x="1208013" y="4604171"/>
            <a:chExt cx="470721" cy="499015"/>
          </a:xfrm>
        </p:grpSpPr>
        <p:sp>
          <p:nvSpPr>
            <p:cNvPr id="6" name="Freeform: Shape 5">
              <a:extLst>
                <a:ext uri="{FF2B5EF4-FFF2-40B4-BE49-F238E27FC236}">
                  <a16:creationId xmlns:a16="http://schemas.microsoft.com/office/drawing/2014/main" id="{E61B964B-5A44-4DDC-BB7E-2B4A705C5E7E}"/>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endParaRPr lang="en-US" sz="1801"/>
            </a:p>
          </p:txBody>
        </p:sp>
        <p:sp>
          <p:nvSpPr>
            <p:cNvPr id="7" name="Freeform: Shape 6">
              <a:extLst>
                <a:ext uri="{FF2B5EF4-FFF2-40B4-BE49-F238E27FC236}">
                  <a16:creationId xmlns:a16="http://schemas.microsoft.com/office/drawing/2014/main" id="{71D16999-043D-40F5-8822-D833AA0BCD8B}"/>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endParaRPr lang="en-US" sz="1801"/>
            </a:p>
          </p:txBody>
        </p:sp>
        <p:sp>
          <p:nvSpPr>
            <p:cNvPr id="8" name="Freeform: Shape 7">
              <a:extLst>
                <a:ext uri="{FF2B5EF4-FFF2-40B4-BE49-F238E27FC236}">
                  <a16:creationId xmlns:a16="http://schemas.microsoft.com/office/drawing/2014/main" id="{CC867C38-E3C8-43DF-8B21-DF6F1B44DA0B}"/>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endParaRPr lang="en-US" sz="1801"/>
            </a:p>
          </p:txBody>
        </p:sp>
        <p:sp>
          <p:nvSpPr>
            <p:cNvPr id="9" name="Freeform: Shape 8">
              <a:extLst>
                <a:ext uri="{FF2B5EF4-FFF2-40B4-BE49-F238E27FC236}">
                  <a16:creationId xmlns:a16="http://schemas.microsoft.com/office/drawing/2014/main" id="{FE41C034-DB92-4676-AE5E-7224ED6A6C1A}"/>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endParaRPr lang="en-US" sz="1801"/>
            </a:p>
          </p:txBody>
        </p:sp>
        <p:sp>
          <p:nvSpPr>
            <p:cNvPr id="10" name="Freeform: Shape 9">
              <a:extLst>
                <a:ext uri="{FF2B5EF4-FFF2-40B4-BE49-F238E27FC236}">
                  <a16:creationId xmlns:a16="http://schemas.microsoft.com/office/drawing/2014/main" id="{6C7A0949-3DDF-49F9-948C-F0DE0C4EA0B9}"/>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endParaRPr lang="en-US" sz="1801"/>
            </a:p>
          </p:txBody>
        </p:sp>
        <p:sp>
          <p:nvSpPr>
            <p:cNvPr id="11" name="Freeform: Shape 10">
              <a:extLst>
                <a:ext uri="{FF2B5EF4-FFF2-40B4-BE49-F238E27FC236}">
                  <a16:creationId xmlns:a16="http://schemas.microsoft.com/office/drawing/2014/main" id="{E6E86D2E-3037-446A-B2E4-A333CB087B44}"/>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endParaRPr lang="en-US" sz="1801"/>
            </a:p>
          </p:txBody>
        </p:sp>
        <p:sp>
          <p:nvSpPr>
            <p:cNvPr id="12" name="Freeform: Shape 11">
              <a:extLst>
                <a:ext uri="{FF2B5EF4-FFF2-40B4-BE49-F238E27FC236}">
                  <a16:creationId xmlns:a16="http://schemas.microsoft.com/office/drawing/2014/main" id="{97E5C7DD-E9BB-42BB-B285-3CFDE38EED09}"/>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endParaRPr lang="en-US" sz="1801"/>
            </a:p>
          </p:txBody>
        </p:sp>
        <p:sp>
          <p:nvSpPr>
            <p:cNvPr id="13" name="Freeform: Shape 12">
              <a:extLst>
                <a:ext uri="{FF2B5EF4-FFF2-40B4-BE49-F238E27FC236}">
                  <a16:creationId xmlns:a16="http://schemas.microsoft.com/office/drawing/2014/main" id="{0FF41512-CE16-4E05-A518-3B265BC11E9F}"/>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endParaRPr lang="en-US" sz="1801"/>
            </a:p>
          </p:txBody>
        </p:sp>
        <p:sp>
          <p:nvSpPr>
            <p:cNvPr id="14" name="Freeform: Shape 13">
              <a:extLst>
                <a:ext uri="{FF2B5EF4-FFF2-40B4-BE49-F238E27FC236}">
                  <a16:creationId xmlns:a16="http://schemas.microsoft.com/office/drawing/2014/main" id="{B018C38A-AD53-4AB2-966D-B0963406C25A}"/>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endParaRPr lang="en-US" sz="1801"/>
            </a:p>
          </p:txBody>
        </p:sp>
        <p:sp>
          <p:nvSpPr>
            <p:cNvPr id="15" name="Freeform: Shape 14">
              <a:extLst>
                <a:ext uri="{FF2B5EF4-FFF2-40B4-BE49-F238E27FC236}">
                  <a16:creationId xmlns:a16="http://schemas.microsoft.com/office/drawing/2014/main" id="{530F0F10-B43C-458D-B13C-7B0119907157}"/>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endParaRPr lang="en-US" sz="1801"/>
            </a:p>
          </p:txBody>
        </p:sp>
        <p:sp>
          <p:nvSpPr>
            <p:cNvPr id="16" name="Freeform: Shape 15">
              <a:extLst>
                <a:ext uri="{FF2B5EF4-FFF2-40B4-BE49-F238E27FC236}">
                  <a16:creationId xmlns:a16="http://schemas.microsoft.com/office/drawing/2014/main" id="{BACE45ED-257B-4A50-BEA2-5D3A741A9BEE}"/>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endParaRPr lang="en-US" sz="1801"/>
            </a:p>
          </p:txBody>
        </p:sp>
        <p:sp>
          <p:nvSpPr>
            <p:cNvPr id="17" name="Freeform: Shape 16">
              <a:extLst>
                <a:ext uri="{FF2B5EF4-FFF2-40B4-BE49-F238E27FC236}">
                  <a16:creationId xmlns:a16="http://schemas.microsoft.com/office/drawing/2014/main" id="{08600DEC-A1D1-465B-B7F8-7270E9559EED}"/>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endParaRPr lang="en-US" sz="1801"/>
            </a:p>
          </p:txBody>
        </p:sp>
        <p:sp>
          <p:nvSpPr>
            <p:cNvPr id="18" name="Freeform: Shape 17">
              <a:extLst>
                <a:ext uri="{FF2B5EF4-FFF2-40B4-BE49-F238E27FC236}">
                  <a16:creationId xmlns:a16="http://schemas.microsoft.com/office/drawing/2014/main" id="{9B05A856-2417-494F-8463-55BD346C5E97}"/>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endParaRPr lang="en-US" sz="1801"/>
            </a:p>
          </p:txBody>
        </p:sp>
        <p:sp>
          <p:nvSpPr>
            <p:cNvPr id="19" name="Freeform: Shape 18">
              <a:extLst>
                <a:ext uri="{FF2B5EF4-FFF2-40B4-BE49-F238E27FC236}">
                  <a16:creationId xmlns:a16="http://schemas.microsoft.com/office/drawing/2014/main" id="{68F23B06-FADC-4046-8552-FCB7B7F7784E}"/>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endParaRPr lang="en-US" sz="1801"/>
            </a:p>
          </p:txBody>
        </p:sp>
        <p:sp>
          <p:nvSpPr>
            <p:cNvPr id="20" name="Freeform: Shape 19">
              <a:extLst>
                <a:ext uri="{FF2B5EF4-FFF2-40B4-BE49-F238E27FC236}">
                  <a16:creationId xmlns:a16="http://schemas.microsoft.com/office/drawing/2014/main" id="{9B53B896-0FDB-4DBD-B96C-6F7E3C15BE4B}"/>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endParaRPr lang="en-US" sz="1801"/>
            </a:p>
          </p:txBody>
        </p:sp>
        <p:sp>
          <p:nvSpPr>
            <p:cNvPr id="21" name="Freeform: Shape 20">
              <a:extLst>
                <a:ext uri="{FF2B5EF4-FFF2-40B4-BE49-F238E27FC236}">
                  <a16:creationId xmlns:a16="http://schemas.microsoft.com/office/drawing/2014/main" id="{DC29E6B2-C83B-400E-8DA0-EAC2A2327184}"/>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endParaRPr lang="en-US" sz="1801"/>
            </a:p>
          </p:txBody>
        </p:sp>
        <p:sp>
          <p:nvSpPr>
            <p:cNvPr id="22" name="Freeform: Shape 21">
              <a:extLst>
                <a:ext uri="{FF2B5EF4-FFF2-40B4-BE49-F238E27FC236}">
                  <a16:creationId xmlns:a16="http://schemas.microsoft.com/office/drawing/2014/main" id="{BF0468BF-6A65-493D-8CA9-D4650C31387D}"/>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endParaRPr lang="en-US" sz="1801"/>
            </a:p>
          </p:txBody>
        </p:sp>
        <p:sp>
          <p:nvSpPr>
            <p:cNvPr id="23" name="Freeform: Shape 22">
              <a:extLst>
                <a:ext uri="{FF2B5EF4-FFF2-40B4-BE49-F238E27FC236}">
                  <a16:creationId xmlns:a16="http://schemas.microsoft.com/office/drawing/2014/main" id="{74F1D229-C037-4CB1-B2BF-17DA71979109}"/>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endParaRPr lang="en-US" sz="1801"/>
            </a:p>
          </p:txBody>
        </p:sp>
        <p:sp>
          <p:nvSpPr>
            <p:cNvPr id="24" name="Freeform: Shape 23">
              <a:extLst>
                <a:ext uri="{FF2B5EF4-FFF2-40B4-BE49-F238E27FC236}">
                  <a16:creationId xmlns:a16="http://schemas.microsoft.com/office/drawing/2014/main" id="{ACEAA947-B809-48AA-B07F-B419D5C77C6D}"/>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endParaRPr lang="en-US" sz="1801"/>
            </a:p>
          </p:txBody>
        </p:sp>
        <p:sp>
          <p:nvSpPr>
            <p:cNvPr id="25" name="Freeform: Shape 24">
              <a:extLst>
                <a:ext uri="{FF2B5EF4-FFF2-40B4-BE49-F238E27FC236}">
                  <a16:creationId xmlns:a16="http://schemas.microsoft.com/office/drawing/2014/main" id="{9FF9A675-9085-4BFB-BC6C-F61FB205C0C5}"/>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endParaRPr lang="en-US" sz="1801"/>
            </a:p>
          </p:txBody>
        </p:sp>
      </p:grpSp>
    </p:spTree>
    <p:extLst>
      <p:ext uri="{BB962C8B-B14F-4D97-AF65-F5344CB8AC3E}">
        <p14:creationId xmlns:p14="http://schemas.microsoft.com/office/powerpoint/2010/main" val="18081168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73F5-DFB2-494F-BF2F-EC8506872DF0}"/>
              </a:ext>
            </a:extLst>
          </p:cNvPr>
          <p:cNvSpPr>
            <a:spLocks noGrp="1"/>
          </p:cNvSpPr>
          <p:nvPr>
            <p:ph type="title"/>
          </p:nvPr>
        </p:nvSpPr>
        <p:spPr>
          <a:xfrm>
            <a:off x="426425" y="435824"/>
            <a:ext cx="6183925" cy="66907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77ED1566-17ED-4B71-BE27-8F99C79E9E0D}"/>
              </a:ext>
            </a:extLst>
          </p:cNvPr>
          <p:cNvSpPr>
            <a:spLocks noGrp="1"/>
          </p:cNvSpPr>
          <p:nvPr>
            <p:ph sz="quarter" idx="10"/>
          </p:nvPr>
        </p:nvSpPr>
        <p:spPr>
          <a:xfrm>
            <a:off x="647700" y="2609851"/>
            <a:ext cx="2438400"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CA0A20AE-17FB-472C-9FE8-CC8CD1B17FC6}"/>
              </a:ext>
            </a:extLst>
          </p:cNvPr>
          <p:cNvSpPr>
            <a:spLocks noGrp="1"/>
          </p:cNvSpPr>
          <p:nvPr>
            <p:ph sz="quarter" idx="11"/>
          </p:nvPr>
        </p:nvSpPr>
        <p:spPr>
          <a:xfrm>
            <a:off x="4171950" y="2609851"/>
            <a:ext cx="2438400" cy="353045"/>
          </a:xfrm>
        </p:spPr>
        <p:txBody>
          <a:bodyPr/>
          <a:lstStyle/>
          <a:p>
            <a:pPr lvl="0"/>
            <a:r>
              <a:rPr lang="en-US"/>
              <a:t>Click to edit</a:t>
            </a:r>
          </a:p>
        </p:txBody>
      </p:sp>
      <p:sp>
        <p:nvSpPr>
          <p:cNvPr id="8" name="Content Placeholder 7">
            <a:extLst>
              <a:ext uri="{FF2B5EF4-FFF2-40B4-BE49-F238E27FC236}">
                <a16:creationId xmlns:a16="http://schemas.microsoft.com/office/drawing/2014/main" id="{D683FC21-2EA2-4F02-95D0-405A72A78BDC}"/>
              </a:ext>
            </a:extLst>
          </p:cNvPr>
          <p:cNvSpPr>
            <a:spLocks noGrp="1"/>
          </p:cNvSpPr>
          <p:nvPr>
            <p:ph sz="quarter" idx="12"/>
          </p:nvPr>
        </p:nvSpPr>
        <p:spPr>
          <a:xfrm>
            <a:off x="8153400" y="2609851"/>
            <a:ext cx="2800350" cy="353045"/>
          </a:xfrm>
        </p:spPr>
        <p:txBody>
          <a:bodyPr/>
          <a:lstStyle/>
          <a:p>
            <a:pPr lvl="0"/>
            <a:r>
              <a:rPr lang="en-US"/>
              <a:t>Click to edit Master</a:t>
            </a:r>
          </a:p>
        </p:txBody>
      </p:sp>
    </p:spTree>
    <p:extLst>
      <p:ext uri="{BB962C8B-B14F-4D97-AF65-F5344CB8AC3E}">
        <p14:creationId xmlns:p14="http://schemas.microsoft.com/office/powerpoint/2010/main" val="14163163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D014-4FBE-4EF6-B597-EEA045563207}"/>
              </a:ext>
            </a:extLst>
          </p:cNvPr>
          <p:cNvSpPr>
            <a:spLocks noGrp="1"/>
          </p:cNvSpPr>
          <p:nvPr>
            <p:ph type="title"/>
          </p:nvPr>
        </p:nvSpPr>
        <p:spPr>
          <a:xfrm>
            <a:off x="426425" y="394884"/>
            <a:ext cx="5783307" cy="724235"/>
          </a:xfrm>
        </p:spPr>
        <p:txBody>
          <a:bodyPr/>
          <a:lstStyle/>
          <a:p>
            <a:r>
              <a:rPr lang="en-US"/>
              <a:t>Click to edit Master title style</a:t>
            </a:r>
          </a:p>
        </p:txBody>
      </p:sp>
    </p:spTree>
    <p:extLst>
      <p:ext uri="{BB962C8B-B14F-4D97-AF65-F5344CB8AC3E}">
        <p14:creationId xmlns:p14="http://schemas.microsoft.com/office/powerpoint/2010/main" val="26065256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3" y="3029995"/>
            <a:ext cx="9401561" cy="1793104"/>
          </a:xfrm>
          <a:noFill/>
        </p:spPr>
        <p:txBody>
          <a:bodyPr lIns="0" tIns="0" rIns="0" bIns="182880" anchor="b" anchorCtr="0"/>
          <a:lstStyle>
            <a:lvl1pPr>
              <a:defRPr sz="5294" strike="noStrike" spc="-148"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5" y="4838794"/>
            <a:ext cx="9401561"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7" y="241380"/>
            <a:ext cx="1279717" cy="573660"/>
          </a:xfrm>
          <a:prstGeom prst="rect">
            <a:avLst/>
          </a:prstGeom>
        </p:spPr>
      </p:pic>
    </p:spTree>
    <p:extLst>
      <p:ext uri="{BB962C8B-B14F-4D97-AF65-F5344CB8AC3E}">
        <p14:creationId xmlns:p14="http://schemas.microsoft.com/office/powerpoint/2010/main" val="3761958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a:xfrm>
            <a:off x="437319" y="1866616"/>
            <a:ext cx="11336039" cy="12761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9/18/23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40331787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5DA4E88-79D0-4707-B88B-4EB354DAC99A}"/>
              </a:ext>
            </a:extLst>
          </p:cNvPr>
          <p:cNvSpPr>
            <a:spLocks noGrp="1"/>
          </p:cNvSpPr>
          <p:nvPr>
            <p:ph sz="quarter" idx="10"/>
          </p:nvPr>
        </p:nvSpPr>
        <p:spPr>
          <a:xfrm>
            <a:off x="5632230" y="2916695"/>
            <a:ext cx="3686174" cy="353045"/>
          </a:xfrm>
        </p:spPr>
        <p:txBody>
          <a:bodyPr/>
          <a:lstStyle/>
          <a:p>
            <a:pPr lvl="0"/>
            <a:r>
              <a:rPr lang="en-US"/>
              <a:t>Click to edit Master text</a:t>
            </a:r>
          </a:p>
        </p:txBody>
      </p:sp>
      <p:sp>
        <p:nvSpPr>
          <p:cNvPr id="7" name="Content Placeholder 6">
            <a:extLst>
              <a:ext uri="{FF2B5EF4-FFF2-40B4-BE49-F238E27FC236}">
                <a16:creationId xmlns:a16="http://schemas.microsoft.com/office/drawing/2014/main" id="{C1E8C7A3-D01C-4EBF-BBFE-9B1795216C36}"/>
              </a:ext>
            </a:extLst>
          </p:cNvPr>
          <p:cNvSpPr>
            <a:spLocks noGrp="1"/>
          </p:cNvSpPr>
          <p:nvPr>
            <p:ph sz="quarter" idx="11"/>
          </p:nvPr>
        </p:nvSpPr>
        <p:spPr>
          <a:xfrm>
            <a:off x="5632230" y="3932694"/>
            <a:ext cx="3686174" cy="353045"/>
          </a:xfrm>
        </p:spPr>
        <p:txBody>
          <a:bodyPr/>
          <a:lstStyle/>
          <a:p>
            <a:pPr lvl="0"/>
            <a:r>
              <a:rPr lang="en-US"/>
              <a:t>Click to edit Master text</a:t>
            </a:r>
          </a:p>
        </p:txBody>
      </p:sp>
      <p:sp>
        <p:nvSpPr>
          <p:cNvPr id="9" name="Content Placeholder 8">
            <a:extLst>
              <a:ext uri="{FF2B5EF4-FFF2-40B4-BE49-F238E27FC236}">
                <a16:creationId xmlns:a16="http://schemas.microsoft.com/office/drawing/2014/main" id="{B3ECD186-4296-4BD1-AD5C-6E5E531DA846}"/>
              </a:ext>
            </a:extLst>
          </p:cNvPr>
          <p:cNvSpPr>
            <a:spLocks noGrp="1"/>
          </p:cNvSpPr>
          <p:nvPr>
            <p:ph sz="quarter" idx="12"/>
          </p:nvPr>
        </p:nvSpPr>
        <p:spPr>
          <a:xfrm>
            <a:off x="5632230" y="4862969"/>
            <a:ext cx="3686174" cy="353045"/>
          </a:xfrm>
        </p:spPr>
        <p:txBody>
          <a:bodyPr/>
          <a:lstStyle/>
          <a:p>
            <a:pPr lvl="0"/>
            <a:r>
              <a:rPr lang="en-US"/>
              <a:t>Click to edit Master text</a:t>
            </a:r>
          </a:p>
        </p:txBody>
      </p:sp>
    </p:spTree>
    <p:extLst>
      <p:ext uri="{BB962C8B-B14F-4D97-AF65-F5344CB8AC3E}">
        <p14:creationId xmlns:p14="http://schemas.microsoft.com/office/powerpoint/2010/main" val="114129064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5" y="473642"/>
            <a:ext cx="2959188" cy="276999"/>
          </a:xfrm>
        </p:spPr>
        <p:txBody>
          <a:bodyPr wrap="square" lIns="91440" anchor="ctr" anchorCtr="0">
            <a:spAutoFit/>
          </a:bodyPr>
          <a:lstStyle>
            <a:lvl1pPr marL="0" indent="0">
              <a:buNone/>
              <a:defRPr sz="2000" b="0">
                <a:solidFill>
                  <a:schemeClr val="accent1"/>
                </a:solidFill>
                <a:latin typeface="+mn-lt"/>
              </a:defRPr>
            </a:lvl1pPr>
            <a:lvl2pPr marL="228612" indent="0">
              <a:buNone/>
              <a:defRPr/>
            </a:lvl2pPr>
            <a:lvl3pPr marL="457223" indent="0">
              <a:buNone/>
              <a:defRPr/>
            </a:lvl3pPr>
            <a:lvl4pPr marL="685834" indent="0">
              <a:buNone/>
              <a:defRPr/>
            </a:lvl4pPr>
            <a:lvl5pPr marL="914444" indent="0">
              <a:buNone/>
              <a:defRPr/>
            </a:lvl5pPr>
          </a:lstStyle>
          <a:p>
            <a:pPr lvl="0"/>
            <a:r>
              <a:rPr lang="en-US"/>
              <a:t>Section title</a:t>
            </a:r>
          </a:p>
        </p:txBody>
      </p:sp>
    </p:spTree>
    <p:extLst>
      <p:ext uri="{BB962C8B-B14F-4D97-AF65-F5344CB8AC3E}">
        <p14:creationId xmlns:p14="http://schemas.microsoft.com/office/powerpoint/2010/main" val="2073578502"/>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Title with photo and ti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1400C9-2AB4-4093-BCDD-406CDA36FCFC}"/>
              </a:ext>
            </a:extLst>
          </p:cNvPr>
          <p:cNvSpPr>
            <a:spLocks noGrp="1"/>
          </p:cNvSpPr>
          <p:nvPr>
            <p:ph type="title"/>
          </p:nvPr>
        </p:nvSpPr>
        <p:spPr>
          <a:xfrm>
            <a:off x="426431" y="435824"/>
            <a:ext cx="5927881" cy="571566"/>
          </a:xfrm>
        </p:spPr>
        <p:txBody>
          <a:bodyPr/>
          <a:lstStyle/>
          <a:p>
            <a:r>
              <a:rPr lang="en-US"/>
              <a:t>Click to edit Master title style</a:t>
            </a:r>
          </a:p>
        </p:txBody>
      </p:sp>
    </p:spTree>
    <p:extLst>
      <p:ext uri="{BB962C8B-B14F-4D97-AF65-F5344CB8AC3E}">
        <p14:creationId xmlns:p14="http://schemas.microsoft.com/office/powerpoint/2010/main" val="165318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70" y="1011241"/>
            <a:ext cx="11014075" cy="332399"/>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91863364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E09-85EC-48CD-8E17-E09FF68B7D2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AEB8208-1FDD-4709-8404-8E4F416D9939}"/>
              </a:ext>
            </a:extLst>
          </p:cNvPr>
          <p:cNvSpPr>
            <a:spLocks noGrp="1"/>
          </p:cNvSpPr>
          <p:nvPr>
            <p:ph sz="quarter" idx="10"/>
          </p:nvPr>
        </p:nvSpPr>
        <p:spPr>
          <a:xfrm>
            <a:off x="942976" y="2466976"/>
            <a:ext cx="2293938" cy="353045"/>
          </a:xfrm>
        </p:spPr>
        <p:txBody>
          <a:bodyPr/>
          <a:lstStyle/>
          <a:p>
            <a:pPr lvl="0"/>
            <a:r>
              <a:rPr lang="en-US"/>
              <a:t>Click to edit</a:t>
            </a:r>
          </a:p>
        </p:txBody>
      </p:sp>
      <p:sp>
        <p:nvSpPr>
          <p:cNvPr id="7" name="Content Placeholder 6">
            <a:extLst>
              <a:ext uri="{FF2B5EF4-FFF2-40B4-BE49-F238E27FC236}">
                <a16:creationId xmlns:a16="http://schemas.microsoft.com/office/drawing/2014/main" id="{76901C5B-214A-4B18-8899-E70D3EDC549F}"/>
              </a:ext>
            </a:extLst>
          </p:cNvPr>
          <p:cNvSpPr>
            <a:spLocks noGrp="1"/>
          </p:cNvSpPr>
          <p:nvPr>
            <p:ph sz="quarter" idx="11"/>
          </p:nvPr>
        </p:nvSpPr>
        <p:spPr>
          <a:xfrm>
            <a:off x="3832230" y="2466976"/>
            <a:ext cx="2263774" cy="353045"/>
          </a:xfrm>
        </p:spPr>
        <p:txBody>
          <a:bodyPr/>
          <a:lstStyle/>
          <a:p>
            <a:pPr lvl="0"/>
            <a:r>
              <a:rPr lang="en-US"/>
              <a:t>Click to edit</a:t>
            </a:r>
          </a:p>
        </p:txBody>
      </p:sp>
      <p:sp>
        <p:nvSpPr>
          <p:cNvPr id="9" name="Content Placeholder 8">
            <a:extLst>
              <a:ext uri="{FF2B5EF4-FFF2-40B4-BE49-F238E27FC236}">
                <a16:creationId xmlns:a16="http://schemas.microsoft.com/office/drawing/2014/main" id="{BEFD9BA7-D5BA-45EB-8BA1-D4333DA77D71}"/>
              </a:ext>
            </a:extLst>
          </p:cNvPr>
          <p:cNvSpPr>
            <a:spLocks noGrp="1"/>
          </p:cNvSpPr>
          <p:nvPr>
            <p:ph sz="quarter" idx="12"/>
          </p:nvPr>
        </p:nvSpPr>
        <p:spPr>
          <a:xfrm>
            <a:off x="6561142" y="2466976"/>
            <a:ext cx="1654174" cy="353045"/>
          </a:xfrm>
        </p:spPr>
        <p:txBody>
          <a:bodyPr/>
          <a:lstStyle/>
          <a:p>
            <a:pPr lvl="0"/>
            <a:r>
              <a:rPr lang="en-US"/>
              <a:t>Click to</a:t>
            </a:r>
          </a:p>
        </p:txBody>
      </p:sp>
      <p:sp>
        <p:nvSpPr>
          <p:cNvPr id="11" name="Content Placeholder 10">
            <a:extLst>
              <a:ext uri="{FF2B5EF4-FFF2-40B4-BE49-F238E27FC236}">
                <a16:creationId xmlns:a16="http://schemas.microsoft.com/office/drawing/2014/main" id="{5D5CE51B-EF68-46BB-A6B1-FA2BAA28525A}"/>
              </a:ext>
            </a:extLst>
          </p:cNvPr>
          <p:cNvSpPr>
            <a:spLocks noGrp="1"/>
          </p:cNvSpPr>
          <p:nvPr>
            <p:ph sz="quarter" idx="13"/>
          </p:nvPr>
        </p:nvSpPr>
        <p:spPr>
          <a:xfrm>
            <a:off x="8737604" y="2466976"/>
            <a:ext cx="2105026" cy="353045"/>
          </a:xfrm>
        </p:spPr>
        <p:txBody>
          <a:bodyPr/>
          <a:lstStyle/>
          <a:p>
            <a:pPr lvl="0"/>
            <a:r>
              <a:rPr lang="en-US"/>
              <a:t>Click to edit</a:t>
            </a:r>
          </a:p>
        </p:txBody>
      </p:sp>
      <p:sp>
        <p:nvSpPr>
          <p:cNvPr id="13" name="Content Placeholder 12">
            <a:extLst>
              <a:ext uri="{FF2B5EF4-FFF2-40B4-BE49-F238E27FC236}">
                <a16:creationId xmlns:a16="http://schemas.microsoft.com/office/drawing/2014/main" id="{C1BDAF6B-B3AA-4595-AB7C-59B0E85B9A98}"/>
              </a:ext>
            </a:extLst>
          </p:cNvPr>
          <p:cNvSpPr>
            <a:spLocks noGrp="1"/>
          </p:cNvSpPr>
          <p:nvPr>
            <p:ph sz="quarter" idx="14"/>
          </p:nvPr>
        </p:nvSpPr>
        <p:spPr>
          <a:xfrm>
            <a:off x="942976" y="3265489"/>
            <a:ext cx="2293938"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F54AD441-5107-4ADF-8BFF-214AF3B67831}"/>
              </a:ext>
            </a:extLst>
          </p:cNvPr>
          <p:cNvSpPr>
            <a:spLocks noGrp="1"/>
          </p:cNvSpPr>
          <p:nvPr>
            <p:ph sz="quarter" idx="15"/>
          </p:nvPr>
        </p:nvSpPr>
        <p:spPr>
          <a:xfrm>
            <a:off x="3832226" y="3265489"/>
            <a:ext cx="2293938" cy="353045"/>
          </a:xfrm>
        </p:spPr>
        <p:txBody>
          <a:bodyPr/>
          <a:lstStyle/>
          <a:p>
            <a:pPr lvl="0"/>
            <a:r>
              <a:rPr lang="en-US"/>
              <a:t>Click to edit</a:t>
            </a:r>
          </a:p>
        </p:txBody>
      </p:sp>
      <p:sp>
        <p:nvSpPr>
          <p:cNvPr id="17" name="Content Placeholder 16">
            <a:extLst>
              <a:ext uri="{FF2B5EF4-FFF2-40B4-BE49-F238E27FC236}">
                <a16:creationId xmlns:a16="http://schemas.microsoft.com/office/drawing/2014/main" id="{DB8B1E09-33A0-49DD-8A85-4451F6B1D78E}"/>
              </a:ext>
            </a:extLst>
          </p:cNvPr>
          <p:cNvSpPr>
            <a:spLocks noGrp="1"/>
          </p:cNvSpPr>
          <p:nvPr>
            <p:ph sz="quarter" idx="16"/>
          </p:nvPr>
        </p:nvSpPr>
        <p:spPr>
          <a:xfrm>
            <a:off x="6561142" y="3265489"/>
            <a:ext cx="1654174" cy="353045"/>
          </a:xfrm>
        </p:spPr>
        <p:txBody>
          <a:bodyPr/>
          <a:lstStyle/>
          <a:p>
            <a:pPr lvl="0"/>
            <a:r>
              <a:rPr lang="en-US"/>
              <a:t>Click to</a:t>
            </a:r>
          </a:p>
        </p:txBody>
      </p:sp>
      <p:sp>
        <p:nvSpPr>
          <p:cNvPr id="19" name="Content Placeholder 18">
            <a:extLst>
              <a:ext uri="{FF2B5EF4-FFF2-40B4-BE49-F238E27FC236}">
                <a16:creationId xmlns:a16="http://schemas.microsoft.com/office/drawing/2014/main" id="{1E1792BA-427A-4021-A3A9-C4D9435C29EF}"/>
              </a:ext>
            </a:extLst>
          </p:cNvPr>
          <p:cNvSpPr>
            <a:spLocks noGrp="1"/>
          </p:cNvSpPr>
          <p:nvPr>
            <p:ph sz="quarter" idx="17"/>
          </p:nvPr>
        </p:nvSpPr>
        <p:spPr>
          <a:xfrm>
            <a:off x="8737604" y="3265489"/>
            <a:ext cx="2105026" cy="353045"/>
          </a:xfrm>
        </p:spPr>
        <p:txBody>
          <a:bodyPr/>
          <a:lstStyle/>
          <a:p>
            <a:pPr lvl="0"/>
            <a:r>
              <a:rPr lang="en-US"/>
              <a:t>Click to edit</a:t>
            </a:r>
          </a:p>
        </p:txBody>
      </p:sp>
      <p:sp>
        <p:nvSpPr>
          <p:cNvPr id="21" name="Content Placeholder 20">
            <a:extLst>
              <a:ext uri="{FF2B5EF4-FFF2-40B4-BE49-F238E27FC236}">
                <a16:creationId xmlns:a16="http://schemas.microsoft.com/office/drawing/2014/main" id="{422AB19A-A0F9-4224-9C76-87A02301D8ED}"/>
              </a:ext>
            </a:extLst>
          </p:cNvPr>
          <p:cNvSpPr>
            <a:spLocks noGrp="1"/>
          </p:cNvSpPr>
          <p:nvPr>
            <p:ph sz="quarter" idx="18"/>
          </p:nvPr>
        </p:nvSpPr>
        <p:spPr>
          <a:xfrm>
            <a:off x="942976" y="4041837"/>
            <a:ext cx="2293938" cy="353045"/>
          </a:xfrm>
        </p:spPr>
        <p:txBody>
          <a:bodyPr/>
          <a:lstStyle/>
          <a:p>
            <a:pPr lvl="0"/>
            <a:r>
              <a:rPr lang="en-US"/>
              <a:t>Click to edit</a:t>
            </a:r>
          </a:p>
        </p:txBody>
      </p:sp>
      <p:sp>
        <p:nvSpPr>
          <p:cNvPr id="23" name="Content Placeholder 22">
            <a:extLst>
              <a:ext uri="{FF2B5EF4-FFF2-40B4-BE49-F238E27FC236}">
                <a16:creationId xmlns:a16="http://schemas.microsoft.com/office/drawing/2014/main" id="{22232AE4-65F1-46F6-9134-5315189322A6}"/>
              </a:ext>
            </a:extLst>
          </p:cNvPr>
          <p:cNvSpPr>
            <a:spLocks noGrp="1"/>
          </p:cNvSpPr>
          <p:nvPr>
            <p:ph sz="quarter" idx="19"/>
          </p:nvPr>
        </p:nvSpPr>
        <p:spPr>
          <a:xfrm>
            <a:off x="3832230" y="4041775"/>
            <a:ext cx="2263774" cy="353045"/>
          </a:xfrm>
        </p:spPr>
        <p:txBody>
          <a:bodyPr/>
          <a:lstStyle/>
          <a:p>
            <a:pPr lvl="0"/>
            <a:r>
              <a:rPr lang="en-US"/>
              <a:t>Click to edit</a:t>
            </a:r>
          </a:p>
        </p:txBody>
      </p:sp>
      <p:sp>
        <p:nvSpPr>
          <p:cNvPr id="25" name="Content Placeholder 24">
            <a:extLst>
              <a:ext uri="{FF2B5EF4-FFF2-40B4-BE49-F238E27FC236}">
                <a16:creationId xmlns:a16="http://schemas.microsoft.com/office/drawing/2014/main" id="{98F02A04-21A9-4068-8BD7-F194214B9EF1}"/>
              </a:ext>
            </a:extLst>
          </p:cNvPr>
          <p:cNvSpPr>
            <a:spLocks noGrp="1"/>
          </p:cNvSpPr>
          <p:nvPr>
            <p:ph sz="quarter" idx="20"/>
          </p:nvPr>
        </p:nvSpPr>
        <p:spPr>
          <a:xfrm>
            <a:off x="6561142" y="4041775"/>
            <a:ext cx="1654174" cy="353045"/>
          </a:xfrm>
        </p:spPr>
        <p:txBody>
          <a:bodyPr/>
          <a:lstStyle/>
          <a:p>
            <a:pPr lvl="0"/>
            <a:r>
              <a:rPr lang="en-US"/>
              <a:t>Click to</a:t>
            </a:r>
          </a:p>
        </p:txBody>
      </p:sp>
      <p:sp>
        <p:nvSpPr>
          <p:cNvPr id="27" name="Content Placeholder 26">
            <a:extLst>
              <a:ext uri="{FF2B5EF4-FFF2-40B4-BE49-F238E27FC236}">
                <a16:creationId xmlns:a16="http://schemas.microsoft.com/office/drawing/2014/main" id="{D69829F5-CF89-4B5A-8507-CA82BBF5B858}"/>
              </a:ext>
            </a:extLst>
          </p:cNvPr>
          <p:cNvSpPr>
            <a:spLocks noGrp="1"/>
          </p:cNvSpPr>
          <p:nvPr>
            <p:ph sz="quarter" idx="21"/>
          </p:nvPr>
        </p:nvSpPr>
        <p:spPr>
          <a:xfrm>
            <a:off x="8737604" y="4041775"/>
            <a:ext cx="2105026" cy="353045"/>
          </a:xfrm>
        </p:spPr>
        <p:txBody>
          <a:bodyPr/>
          <a:lstStyle/>
          <a:p>
            <a:pPr lvl="0"/>
            <a:r>
              <a:rPr lang="en-US"/>
              <a:t>Click to edit</a:t>
            </a:r>
          </a:p>
        </p:txBody>
      </p:sp>
      <p:sp>
        <p:nvSpPr>
          <p:cNvPr id="29" name="Content Placeholder 28">
            <a:extLst>
              <a:ext uri="{FF2B5EF4-FFF2-40B4-BE49-F238E27FC236}">
                <a16:creationId xmlns:a16="http://schemas.microsoft.com/office/drawing/2014/main" id="{2012998E-6406-493A-A133-89207C0F2B6E}"/>
              </a:ext>
            </a:extLst>
          </p:cNvPr>
          <p:cNvSpPr>
            <a:spLocks noGrp="1"/>
          </p:cNvSpPr>
          <p:nvPr>
            <p:ph sz="quarter" idx="22"/>
          </p:nvPr>
        </p:nvSpPr>
        <p:spPr>
          <a:xfrm>
            <a:off x="942976" y="4876801"/>
            <a:ext cx="2293938" cy="353045"/>
          </a:xfrm>
        </p:spPr>
        <p:txBody>
          <a:bodyPr/>
          <a:lstStyle/>
          <a:p>
            <a:pPr lvl="0"/>
            <a:r>
              <a:rPr lang="en-US"/>
              <a:t>Click to edit</a:t>
            </a:r>
          </a:p>
        </p:txBody>
      </p:sp>
      <p:sp>
        <p:nvSpPr>
          <p:cNvPr id="31" name="Content Placeholder 30">
            <a:extLst>
              <a:ext uri="{FF2B5EF4-FFF2-40B4-BE49-F238E27FC236}">
                <a16:creationId xmlns:a16="http://schemas.microsoft.com/office/drawing/2014/main" id="{BC030567-1678-4C51-99B9-3EE6B6E114FD}"/>
              </a:ext>
            </a:extLst>
          </p:cNvPr>
          <p:cNvSpPr>
            <a:spLocks noGrp="1"/>
          </p:cNvSpPr>
          <p:nvPr>
            <p:ph sz="quarter" idx="23"/>
          </p:nvPr>
        </p:nvSpPr>
        <p:spPr>
          <a:xfrm>
            <a:off x="3832230" y="4876801"/>
            <a:ext cx="2263774" cy="353045"/>
          </a:xfrm>
        </p:spPr>
        <p:txBody>
          <a:bodyPr/>
          <a:lstStyle/>
          <a:p>
            <a:pPr lvl="0"/>
            <a:r>
              <a:rPr lang="en-US"/>
              <a:t>Click to edit</a:t>
            </a:r>
          </a:p>
        </p:txBody>
      </p:sp>
    </p:spTree>
    <p:extLst>
      <p:ext uri="{BB962C8B-B14F-4D97-AF65-F5344CB8AC3E}">
        <p14:creationId xmlns:p14="http://schemas.microsoft.com/office/powerpoint/2010/main" val="16086408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991203"/>
      </p:ext>
    </p:extLst>
  </p:cSld>
  <p:clrMapOvr>
    <a:masterClrMapping/>
  </p:clrMapOvr>
  <p:transition>
    <p:fade/>
  </p:transition>
  <p:hf sldNum="0" hdr="0" dt="0"/>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14AA4E-B234-47ED-8535-427552D6886A}"/>
              </a:ext>
            </a:extLst>
          </p:cNvPr>
          <p:cNvSpPr>
            <a:spLocks noGrp="1"/>
          </p:cNvSpPr>
          <p:nvPr>
            <p:ph type="title"/>
          </p:nvPr>
        </p:nvSpPr>
        <p:spPr/>
        <p:txBody>
          <a:bodyPr/>
          <a:lstStyle/>
          <a:p>
            <a:r>
              <a:rPr lang="en-US"/>
              <a:t>Click to edit Master title style</a:t>
            </a:r>
          </a:p>
        </p:txBody>
      </p:sp>
      <p:sp>
        <p:nvSpPr>
          <p:cNvPr id="5" name="Content Placeholder 4" hidden="1">
            <a:extLst>
              <a:ext uri="{FF2B5EF4-FFF2-40B4-BE49-F238E27FC236}">
                <a16:creationId xmlns:a16="http://schemas.microsoft.com/office/drawing/2014/main" id="{7D226728-7C4E-444D-B0F6-48C5590BC4C8}"/>
              </a:ext>
            </a:extLst>
          </p:cNvPr>
          <p:cNvSpPr>
            <a:spLocks noGrp="1"/>
          </p:cNvSpPr>
          <p:nvPr>
            <p:ph sz="quarter" idx="10"/>
          </p:nvPr>
        </p:nvSpPr>
        <p:spPr>
          <a:xfrm>
            <a:off x="942976" y="2443164"/>
            <a:ext cx="2257426" cy="353045"/>
          </a:xfrm>
        </p:spPr>
        <p:txBody>
          <a:bodyPr/>
          <a:lstStyle/>
          <a:p>
            <a:pPr lvl="0"/>
            <a:r>
              <a:rPr lang="en-US"/>
              <a:t>Click to edit</a:t>
            </a:r>
          </a:p>
        </p:txBody>
      </p:sp>
      <p:sp>
        <p:nvSpPr>
          <p:cNvPr id="7" name="Content Placeholder 6" hidden="1">
            <a:extLst>
              <a:ext uri="{FF2B5EF4-FFF2-40B4-BE49-F238E27FC236}">
                <a16:creationId xmlns:a16="http://schemas.microsoft.com/office/drawing/2014/main" id="{90414257-59B7-4C44-A140-525ACE42D388}"/>
              </a:ext>
            </a:extLst>
          </p:cNvPr>
          <p:cNvSpPr>
            <a:spLocks noGrp="1"/>
          </p:cNvSpPr>
          <p:nvPr>
            <p:ph sz="quarter" idx="11"/>
          </p:nvPr>
        </p:nvSpPr>
        <p:spPr>
          <a:xfrm>
            <a:off x="4071938" y="2443164"/>
            <a:ext cx="2157412" cy="353045"/>
          </a:xfrm>
        </p:spPr>
        <p:txBody>
          <a:bodyPr/>
          <a:lstStyle/>
          <a:p>
            <a:pPr lvl="0"/>
            <a:r>
              <a:rPr lang="en-US"/>
              <a:t>Click to edit</a:t>
            </a:r>
          </a:p>
        </p:txBody>
      </p:sp>
      <p:sp>
        <p:nvSpPr>
          <p:cNvPr id="9" name="Content Placeholder 8" hidden="1">
            <a:extLst>
              <a:ext uri="{FF2B5EF4-FFF2-40B4-BE49-F238E27FC236}">
                <a16:creationId xmlns:a16="http://schemas.microsoft.com/office/drawing/2014/main" id="{A8C5EEEE-0588-4DB6-ADDC-6CC5BC642351}"/>
              </a:ext>
            </a:extLst>
          </p:cNvPr>
          <p:cNvSpPr>
            <a:spLocks noGrp="1"/>
          </p:cNvSpPr>
          <p:nvPr>
            <p:ph sz="quarter" idx="12"/>
          </p:nvPr>
        </p:nvSpPr>
        <p:spPr>
          <a:xfrm>
            <a:off x="7058025" y="2443164"/>
            <a:ext cx="2028825" cy="353045"/>
          </a:xfrm>
        </p:spPr>
        <p:txBody>
          <a:bodyPr/>
          <a:lstStyle/>
          <a:p>
            <a:pPr lvl="0"/>
            <a:r>
              <a:rPr lang="en-US"/>
              <a:t>Click to edit</a:t>
            </a:r>
          </a:p>
        </p:txBody>
      </p:sp>
      <p:sp>
        <p:nvSpPr>
          <p:cNvPr id="11" name="Content Placeholder 10" hidden="1">
            <a:extLst>
              <a:ext uri="{FF2B5EF4-FFF2-40B4-BE49-F238E27FC236}">
                <a16:creationId xmlns:a16="http://schemas.microsoft.com/office/drawing/2014/main" id="{21BD09A9-B0F9-4C40-92A5-F9E46304B520}"/>
              </a:ext>
            </a:extLst>
          </p:cNvPr>
          <p:cNvSpPr>
            <a:spLocks noGrp="1"/>
          </p:cNvSpPr>
          <p:nvPr>
            <p:ph sz="quarter" idx="13"/>
          </p:nvPr>
        </p:nvSpPr>
        <p:spPr>
          <a:xfrm>
            <a:off x="228601" y="3429001"/>
            <a:ext cx="1828800" cy="353045"/>
          </a:xfrm>
        </p:spPr>
        <p:txBody>
          <a:bodyPr/>
          <a:lstStyle/>
          <a:p>
            <a:pPr lvl="0"/>
            <a:r>
              <a:rPr lang="en-US"/>
              <a:t>Click to edit</a:t>
            </a:r>
          </a:p>
        </p:txBody>
      </p:sp>
      <p:sp>
        <p:nvSpPr>
          <p:cNvPr id="13" name="Content Placeholder 12" hidden="1">
            <a:extLst>
              <a:ext uri="{FF2B5EF4-FFF2-40B4-BE49-F238E27FC236}">
                <a16:creationId xmlns:a16="http://schemas.microsoft.com/office/drawing/2014/main" id="{64B12D5C-E665-4491-AB78-5C9D572928AD}"/>
              </a:ext>
            </a:extLst>
          </p:cNvPr>
          <p:cNvSpPr>
            <a:spLocks noGrp="1"/>
          </p:cNvSpPr>
          <p:nvPr>
            <p:ph sz="quarter" idx="14"/>
          </p:nvPr>
        </p:nvSpPr>
        <p:spPr>
          <a:xfrm>
            <a:off x="2543175" y="3429001"/>
            <a:ext cx="1828800" cy="353045"/>
          </a:xfrm>
        </p:spPr>
        <p:txBody>
          <a:bodyPr/>
          <a:lstStyle/>
          <a:p>
            <a:pPr lvl="0"/>
            <a:r>
              <a:rPr lang="en-US"/>
              <a:t>Click to edit</a:t>
            </a:r>
          </a:p>
        </p:txBody>
      </p:sp>
      <p:sp>
        <p:nvSpPr>
          <p:cNvPr id="15" name="Content Placeholder 14" hidden="1">
            <a:extLst>
              <a:ext uri="{FF2B5EF4-FFF2-40B4-BE49-F238E27FC236}">
                <a16:creationId xmlns:a16="http://schemas.microsoft.com/office/drawing/2014/main" id="{4AB35AA7-5C5F-415F-9D93-241A61688E6A}"/>
              </a:ext>
            </a:extLst>
          </p:cNvPr>
          <p:cNvSpPr>
            <a:spLocks noGrp="1"/>
          </p:cNvSpPr>
          <p:nvPr>
            <p:ph sz="quarter" idx="15"/>
          </p:nvPr>
        </p:nvSpPr>
        <p:spPr>
          <a:xfrm>
            <a:off x="5057774" y="3429001"/>
            <a:ext cx="1828800" cy="353045"/>
          </a:xfrm>
        </p:spPr>
        <p:txBody>
          <a:bodyPr/>
          <a:lstStyle>
            <a:lvl1pPr>
              <a:defRPr/>
            </a:lvl1pPr>
          </a:lstStyle>
          <a:p>
            <a:pPr lvl="0"/>
            <a:r>
              <a:rPr lang="en-US"/>
              <a:t>Click to edit </a:t>
            </a:r>
          </a:p>
        </p:txBody>
      </p:sp>
      <p:sp>
        <p:nvSpPr>
          <p:cNvPr id="17" name="Content Placeholder 16" hidden="1">
            <a:extLst>
              <a:ext uri="{FF2B5EF4-FFF2-40B4-BE49-F238E27FC236}">
                <a16:creationId xmlns:a16="http://schemas.microsoft.com/office/drawing/2014/main" id="{F382CC1B-E192-4819-9561-D0EDAF2ED5E5}"/>
              </a:ext>
            </a:extLst>
          </p:cNvPr>
          <p:cNvSpPr>
            <a:spLocks noGrp="1"/>
          </p:cNvSpPr>
          <p:nvPr>
            <p:ph sz="quarter" idx="16"/>
          </p:nvPr>
        </p:nvSpPr>
        <p:spPr>
          <a:xfrm>
            <a:off x="7443788" y="3429001"/>
            <a:ext cx="2028825" cy="353045"/>
          </a:xfrm>
        </p:spPr>
        <p:txBody>
          <a:bodyPr/>
          <a:lstStyle/>
          <a:p>
            <a:pPr lvl="0"/>
            <a:r>
              <a:rPr lang="en-US"/>
              <a:t>Click to edit</a:t>
            </a:r>
          </a:p>
        </p:txBody>
      </p:sp>
      <p:sp>
        <p:nvSpPr>
          <p:cNvPr id="19" name="Content Placeholder 18" hidden="1">
            <a:extLst>
              <a:ext uri="{FF2B5EF4-FFF2-40B4-BE49-F238E27FC236}">
                <a16:creationId xmlns:a16="http://schemas.microsoft.com/office/drawing/2014/main" id="{A6A997FA-B3E7-4EB1-B7F2-9FF11193D32D}"/>
              </a:ext>
            </a:extLst>
          </p:cNvPr>
          <p:cNvSpPr>
            <a:spLocks noGrp="1"/>
          </p:cNvSpPr>
          <p:nvPr>
            <p:ph sz="quarter" idx="17"/>
          </p:nvPr>
        </p:nvSpPr>
        <p:spPr>
          <a:xfrm>
            <a:off x="9958388" y="3429001"/>
            <a:ext cx="1700212" cy="353045"/>
          </a:xfrm>
        </p:spPr>
        <p:txBody>
          <a:bodyPr/>
          <a:lstStyle/>
          <a:p>
            <a:pPr lvl="0"/>
            <a:r>
              <a:rPr lang="en-US"/>
              <a:t>Click to edit</a:t>
            </a:r>
          </a:p>
        </p:txBody>
      </p:sp>
      <p:pic>
        <p:nvPicPr>
          <p:cNvPr id="16" name="Picture 2">
            <a:extLst>
              <a:ext uri="{FF2B5EF4-FFF2-40B4-BE49-F238E27FC236}">
                <a16:creationId xmlns:a16="http://schemas.microsoft.com/office/drawing/2014/main" id="{FD2F438B-147D-41B8-8E88-6D6741E3848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email">
            <a:alphaModFix amt="45000"/>
            <a:extLst>
              <a:ext uri="{28A0092B-C50C-407E-A947-70E740481C1C}">
                <a14:useLocalDpi xmlns:a14="http://schemas.microsoft.com/office/drawing/2010/main"/>
              </a:ext>
            </a:extLst>
          </a:blip>
          <a:srcRect/>
          <a:stretch/>
        </p:blipFill>
        <p:spPr bwMode="auto">
          <a:xfrm>
            <a:off x="-13148" y="4"/>
            <a:ext cx="12205148" cy="687088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D0A3CCB-6CE5-41A9-B179-F78E56EC67DD}"/>
              </a:ext>
              <a:ext uri="{C183D7F6-B498-43B3-948B-1728B52AA6E4}">
                <adec:decorative xmlns:adec="http://schemas.microsoft.com/office/drawing/2017/decorative" val="1"/>
              </a:ext>
            </a:extLst>
          </p:cNvPr>
          <p:cNvSpPr/>
          <p:nvPr userDrawn="1"/>
        </p:nvSpPr>
        <p:spPr bwMode="auto">
          <a:xfrm>
            <a:off x="-13148" y="3846599"/>
            <a:ext cx="12205148" cy="3024284"/>
          </a:xfrm>
          <a:prstGeom prst="rect">
            <a:avLst/>
          </a:prstGeom>
          <a:gradFill flip="none" rotWithShape="1">
            <a:gsLst>
              <a:gs pos="81000">
                <a:schemeClr val="tx1">
                  <a:alpha val="87000"/>
                </a:schemeClr>
              </a:gs>
              <a:gs pos="100000">
                <a:schemeClr val="tx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72C6605C-3854-4CDB-9BEB-3A7F3E5241DE}"/>
              </a:ext>
              <a:ext uri="{C183D7F6-B498-43B3-948B-1728B52AA6E4}">
                <adec:decorative xmlns:adec="http://schemas.microsoft.com/office/drawing/2017/decorative" val="1"/>
              </a:ext>
            </a:extLst>
          </p:cNvPr>
          <p:cNvSpPr/>
          <p:nvPr userDrawn="1"/>
        </p:nvSpPr>
        <p:spPr bwMode="auto">
          <a:xfrm>
            <a:off x="-13146" y="0"/>
            <a:ext cx="12191998" cy="5113538"/>
          </a:xfrm>
          <a:prstGeom prst="rect">
            <a:avLst/>
          </a:prstGeom>
          <a:gradFill flip="none" rotWithShape="1">
            <a:gsLst>
              <a:gs pos="42000">
                <a:schemeClr val="tx1">
                  <a:alpha val="87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84259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4369"/>
            <a:ext cx="11018521" cy="1276119"/>
          </a:xfrm>
        </p:spPr>
        <p:txBody>
          <a:bodyPr wrap="square">
            <a:spAutoFit/>
          </a:bodyPr>
          <a:lstStyle>
            <a:lvl1pPr marL="0" indent="0">
              <a:buNone/>
              <a:defRPr/>
            </a:lvl1pPr>
            <a:lvl2pPr marL="228567" indent="0">
              <a:buNone/>
              <a:defRPr/>
            </a:lvl2pPr>
            <a:lvl3pPr marL="457136" indent="0">
              <a:buNone/>
              <a:defRPr/>
            </a:lvl3pPr>
            <a:lvl4pPr marL="685703" indent="0">
              <a:buNone/>
              <a:defRPr/>
            </a:lvl4pPr>
            <a:lvl5pPr marL="91427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7337621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54CA2-29C6-49F3-A0FF-4A443FD0AC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9DFB5-12E4-4E51-9883-313A3D43113C}"/>
              </a:ext>
            </a:extLst>
          </p:cNvPr>
          <p:cNvSpPr>
            <a:spLocks noGrp="1"/>
          </p:cNvSpPr>
          <p:nvPr>
            <p:ph sz="quarter" idx="10"/>
          </p:nvPr>
        </p:nvSpPr>
        <p:spPr>
          <a:xfrm>
            <a:off x="573094" y="1984375"/>
            <a:ext cx="1984375" cy="353045"/>
          </a:xfrm>
        </p:spPr>
        <p:txBody>
          <a:bodyPr/>
          <a:lstStyle/>
          <a:p>
            <a:pPr lvl="0"/>
            <a:r>
              <a:rPr lang="en-US"/>
              <a:t>Click to edit</a:t>
            </a:r>
          </a:p>
        </p:txBody>
      </p:sp>
      <p:sp>
        <p:nvSpPr>
          <p:cNvPr id="6" name="Content Placeholder 5">
            <a:extLst>
              <a:ext uri="{FF2B5EF4-FFF2-40B4-BE49-F238E27FC236}">
                <a16:creationId xmlns:a16="http://schemas.microsoft.com/office/drawing/2014/main" id="{11326A49-7B0D-41F3-838E-8BA55A8E7A36}"/>
              </a:ext>
            </a:extLst>
          </p:cNvPr>
          <p:cNvSpPr>
            <a:spLocks noGrp="1"/>
          </p:cNvSpPr>
          <p:nvPr>
            <p:ph sz="quarter" idx="11"/>
          </p:nvPr>
        </p:nvSpPr>
        <p:spPr>
          <a:xfrm>
            <a:off x="3036887" y="1984375"/>
            <a:ext cx="1782763" cy="353045"/>
          </a:xfrm>
        </p:spPr>
        <p:txBody>
          <a:bodyPr/>
          <a:lstStyle/>
          <a:p>
            <a:pPr lvl="0"/>
            <a:r>
              <a:rPr lang="en-US"/>
              <a:t>Click to edit</a:t>
            </a:r>
          </a:p>
        </p:txBody>
      </p:sp>
      <p:sp>
        <p:nvSpPr>
          <p:cNvPr id="9" name="Content Placeholder 8">
            <a:extLst>
              <a:ext uri="{FF2B5EF4-FFF2-40B4-BE49-F238E27FC236}">
                <a16:creationId xmlns:a16="http://schemas.microsoft.com/office/drawing/2014/main" id="{06247E4F-B2CA-440D-BAF5-3AF683D9F27D}"/>
              </a:ext>
            </a:extLst>
          </p:cNvPr>
          <p:cNvSpPr>
            <a:spLocks noGrp="1"/>
          </p:cNvSpPr>
          <p:nvPr>
            <p:ph sz="quarter" idx="12"/>
          </p:nvPr>
        </p:nvSpPr>
        <p:spPr>
          <a:xfrm>
            <a:off x="5316539" y="1984375"/>
            <a:ext cx="1517650" cy="353045"/>
          </a:xfrm>
        </p:spPr>
        <p:txBody>
          <a:bodyPr/>
          <a:lstStyle/>
          <a:p>
            <a:pPr lvl="0"/>
            <a:r>
              <a:rPr lang="en-US"/>
              <a:t>Click to</a:t>
            </a:r>
          </a:p>
        </p:txBody>
      </p:sp>
      <p:sp>
        <p:nvSpPr>
          <p:cNvPr id="11" name="Content Placeholder 10">
            <a:extLst>
              <a:ext uri="{FF2B5EF4-FFF2-40B4-BE49-F238E27FC236}">
                <a16:creationId xmlns:a16="http://schemas.microsoft.com/office/drawing/2014/main" id="{A65A2363-F12D-4625-9804-210104D5AAE1}"/>
              </a:ext>
            </a:extLst>
          </p:cNvPr>
          <p:cNvSpPr>
            <a:spLocks noGrp="1"/>
          </p:cNvSpPr>
          <p:nvPr>
            <p:ph sz="quarter" idx="13"/>
          </p:nvPr>
        </p:nvSpPr>
        <p:spPr>
          <a:xfrm>
            <a:off x="7299324" y="1984375"/>
            <a:ext cx="1517650" cy="353045"/>
          </a:xfrm>
        </p:spPr>
        <p:txBody>
          <a:bodyPr/>
          <a:lstStyle/>
          <a:p>
            <a:pPr lvl="0"/>
            <a:r>
              <a:rPr lang="en-US"/>
              <a:t>Click to</a:t>
            </a:r>
          </a:p>
        </p:txBody>
      </p:sp>
      <p:sp>
        <p:nvSpPr>
          <p:cNvPr id="13" name="Content Placeholder 12">
            <a:extLst>
              <a:ext uri="{FF2B5EF4-FFF2-40B4-BE49-F238E27FC236}">
                <a16:creationId xmlns:a16="http://schemas.microsoft.com/office/drawing/2014/main" id="{D73DABAD-BCD8-48F4-8008-918048C03C7D}"/>
              </a:ext>
            </a:extLst>
          </p:cNvPr>
          <p:cNvSpPr>
            <a:spLocks noGrp="1"/>
          </p:cNvSpPr>
          <p:nvPr>
            <p:ph sz="quarter" idx="14"/>
          </p:nvPr>
        </p:nvSpPr>
        <p:spPr>
          <a:xfrm>
            <a:off x="9485313" y="1984375"/>
            <a:ext cx="1689100" cy="353045"/>
          </a:xfrm>
        </p:spPr>
        <p:txBody>
          <a:bodyPr/>
          <a:lstStyle/>
          <a:p>
            <a:pPr lvl="0"/>
            <a:r>
              <a:rPr lang="en-US"/>
              <a:t>Click to edit</a:t>
            </a:r>
          </a:p>
        </p:txBody>
      </p:sp>
      <p:sp>
        <p:nvSpPr>
          <p:cNvPr id="15" name="Content Placeholder 14">
            <a:extLst>
              <a:ext uri="{FF2B5EF4-FFF2-40B4-BE49-F238E27FC236}">
                <a16:creationId xmlns:a16="http://schemas.microsoft.com/office/drawing/2014/main" id="{548826ED-EB51-4116-8334-BD099844E691}"/>
              </a:ext>
            </a:extLst>
          </p:cNvPr>
          <p:cNvSpPr>
            <a:spLocks noGrp="1"/>
          </p:cNvSpPr>
          <p:nvPr>
            <p:ph sz="quarter" idx="15"/>
          </p:nvPr>
        </p:nvSpPr>
        <p:spPr>
          <a:xfrm>
            <a:off x="573094" y="2805115"/>
            <a:ext cx="1984375" cy="353045"/>
          </a:xfrm>
        </p:spPr>
        <p:txBody>
          <a:bodyPr/>
          <a:lstStyle/>
          <a:p>
            <a:pPr lvl="0"/>
            <a:r>
              <a:rPr lang="en-US"/>
              <a:t>Click to edit</a:t>
            </a:r>
          </a:p>
        </p:txBody>
      </p:sp>
      <p:sp>
        <p:nvSpPr>
          <p:cNvPr id="17" name="Content Placeholder 16">
            <a:extLst>
              <a:ext uri="{FF2B5EF4-FFF2-40B4-BE49-F238E27FC236}">
                <a16:creationId xmlns:a16="http://schemas.microsoft.com/office/drawing/2014/main" id="{29F3EC51-D22B-4CF6-898B-5537EB18302C}"/>
              </a:ext>
            </a:extLst>
          </p:cNvPr>
          <p:cNvSpPr>
            <a:spLocks noGrp="1"/>
          </p:cNvSpPr>
          <p:nvPr>
            <p:ph sz="quarter" idx="16"/>
          </p:nvPr>
        </p:nvSpPr>
        <p:spPr>
          <a:xfrm>
            <a:off x="3036887" y="2805115"/>
            <a:ext cx="1782763" cy="353045"/>
          </a:xfrm>
        </p:spPr>
        <p:txBody>
          <a:bodyPr/>
          <a:lstStyle/>
          <a:p>
            <a:pPr lvl="0"/>
            <a:r>
              <a:rPr lang="en-US"/>
              <a:t>Click to edit</a:t>
            </a:r>
          </a:p>
        </p:txBody>
      </p:sp>
      <p:sp>
        <p:nvSpPr>
          <p:cNvPr id="19" name="Content Placeholder 18">
            <a:extLst>
              <a:ext uri="{FF2B5EF4-FFF2-40B4-BE49-F238E27FC236}">
                <a16:creationId xmlns:a16="http://schemas.microsoft.com/office/drawing/2014/main" id="{AB19AB86-EB40-47F8-A966-4536E2D429FB}"/>
              </a:ext>
            </a:extLst>
          </p:cNvPr>
          <p:cNvSpPr>
            <a:spLocks noGrp="1"/>
          </p:cNvSpPr>
          <p:nvPr>
            <p:ph sz="quarter" idx="17"/>
          </p:nvPr>
        </p:nvSpPr>
        <p:spPr>
          <a:xfrm>
            <a:off x="5316539" y="2805115"/>
            <a:ext cx="1517650" cy="353045"/>
          </a:xfrm>
        </p:spPr>
        <p:txBody>
          <a:bodyPr/>
          <a:lstStyle/>
          <a:p>
            <a:pPr lvl="0"/>
            <a:r>
              <a:rPr lang="en-US"/>
              <a:t>Click to</a:t>
            </a:r>
          </a:p>
        </p:txBody>
      </p:sp>
      <p:sp>
        <p:nvSpPr>
          <p:cNvPr id="21" name="Content Placeholder 20">
            <a:extLst>
              <a:ext uri="{FF2B5EF4-FFF2-40B4-BE49-F238E27FC236}">
                <a16:creationId xmlns:a16="http://schemas.microsoft.com/office/drawing/2014/main" id="{A6B8CF9D-C3B5-4927-8952-8C22F414CA31}"/>
              </a:ext>
            </a:extLst>
          </p:cNvPr>
          <p:cNvSpPr>
            <a:spLocks noGrp="1"/>
          </p:cNvSpPr>
          <p:nvPr>
            <p:ph sz="quarter" idx="18"/>
          </p:nvPr>
        </p:nvSpPr>
        <p:spPr>
          <a:xfrm>
            <a:off x="7299324" y="2805115"/>
            <a:ext cx="1517650" cy="353045"/>
          </a:xfrm>
        </p:spPr>
        <p:txBody>
          <a:bodyPr/>
          <a:lstStyle/>
          <a:p>
            <a:pPr lvl="0"/>
            <a:r>
              <a:rPr lang="en-US"/>
              <a:t>Click to</a:t>
            </a:r>
          </a:p>
        </p:txBody>
      </p:sp>
      <p:sp>
        <p:nvSpPr>
          <p:cNvPr id="23" name="Content Placeholder 22">
            <a:extLst>
              <a:ext uri="{FF2B5EF4-FFF2-40B4-BE49-F238E27FC236}">
                <a16:creationId xmlns:a16="http://schemas.microsoft.com/office/drawing/2014/main" id="{5986881E-CC92-4D2B-BD61-5062CFC1F078}"/>
              </a:ext>
            </a:extLst>
          </p:cNvPr>
          <p:cNvSpPr>
            <a:spLocks noGrp="1"/>
          </p:cNvSpPr>
          <p:nvPr>
            <p:ph sz="quarter" idx="19"/>
          </p:nvPr>
        </p:nvSpPr>
        <p:spPr>
          <a:xfrm>
            <a:off x="9485313" y="2805114"/>
            <a:ext cx="1689100" cy="353045"/>
          </a:xfrm>
        </p:spPr>
        <p:txBody>
          <a:bodyPr/>
          <a:lstStyle/>
          <a:p>
            <a:pPr lvl="0"/>
            <a:r>
              <a:rPr lang="en-US"/>
              <a:t>Click to edit</a:t>
            </a:r>
          </a:p>
        </p:txBody>
      </p:sp>
      <p:sp>
        <p:nvSpPr>
          <p:cNvPr id="25" name="Content Placeholder 24">
            <a:extLst>
              <a:ext uri="{FF2B5EF4-FFF2-40B4-BE49-F238E27FC236}">
                <a16:creationId xmlns:a16="http://schemas.microsoft.com/office/drawing/2014/main" id="{E64BC8DB-8A42-4793-98B1-43A58345C3C8}"/>
              </a:ext>
            </a:extLst>
          </p:cNvPr>
          <p:cNvSpPr>
            <a:spLocks noGrp="1"/>
          </p:cNvSpPr>
          <p:nvPr>
            <p:ph sz="quarter" idx="20"/>
          </p:nvPr>
        </p:nvSpPr>
        <p:spPr>
          <a:xfrm>
            <a:off x="573094" y="3549651"/>
            <a:ext cx="1984375" cy="353045"/>
          </a:xfrm>
        </p:spPr>
        <p:txBody>
          <a:bodyPr/>
          <a:lstStyle/>
          <a:p>
            <a:pPr lvl="0"/>
            <a:r>
              <a:rPr lang="en-US"/>
              <a:t>Click to edit</a:t>
            </a:r>
          </a:p>
        </p:txBody>
      </p:sp>
      <p:sp>
        <p:nvSpPr>
          <p:cNvPr id="27" name="Content Placeholder 26">
            <a:extLst>
              <a:ext uri="{FF2B5EF4-FFF2-40B4-BE49-F238E27FC236}">
                <a16:creationId xmlns:a16="http://schemas.microsoft.com/office/drawing/2014/main" id="{A651F20C-7FAA-428D-BFF9-AB63CD1FB9B7}"/>
              </a:ext>
            </a:extLst>
          </p:cNvPr>
          <p:cNvSpPr>
            <a:spLocks noGrp="1"/>
          </p:cNvSpPr>
          <p:nvPr>
            <p:ph sz="quarter" idx="21"/>
          </p:nvPr>
        </p:nvSpPr>
        <p:spPr>
          <a:xfrm>
            <a:off x="3036887" y="3549651"/>
            <a:ext cx="1782763" cy="353045"/>
          </a:xfrm>
        </p:spPr>
        <p:txBody>
          <a:bodyPr/>
          <a:lstStyle/>
          <a:p>
            <a:pPr lvl="0"/>
            <a:r>
              <a:rPr lang="en-US"/>
              <a:t>Click to edit</a:t>
            </a:r>
          </a:p>
        </p:txBody>
      </p:sp>
      <p:sp>
        <p:nvSpPr>
          <p:cNvPr id="29" name="Content Placeholder 28">
            <a:extLst>
              <a:ext uri="{FF2B5EF4-FFF2-40B4-BE49-F238E27FC236}">
                <a16:creationId xmlns:a16="http://schemas.microsoft.com/office/drawing/2014/main" id="{2863E8D7-B449-45FD-93CD-29BBD173E307}"/>
              </a:ext>
            </a:extLst>
          </p:cNvPr>
          <p:cNvSpPr>
            <a:spLocks noGrp="1"/>
          </p:cNvSpPr>
          <p:nvPr>
            <p:ph sz="quarter" idx="22"/>
          </p:nvPr>
        </p:nvSpPr>
        <p:spPr>
          <a:xfrm>
            <a:off x="5316539" y="3549651"/>
            <a:ext cx="1517650" cy="353045"/>
          </a:xfrm>
        </p:spPr>
        <p:txBody>
          <a:bodyPr/>
          <a:lstStyle/>
          <a:p>
            <a:pPr lvl="0"/>
            <a:r>
              <a:rPr lang="en-US"/>
              <a:t>Click to</a:t>
            </a:r>
          </a:p>
        </p:txBody>
      </p:sp>
      <p:sp>
        <p:nvSpPr>
          <p:cNvPr id="31" name="Content Placeholder 30">
            <a:extLst>
              <a:ext uri="{FF2B5EF4-FFF2-40B4-BE49-F238E27FC236}">
                <a16:creationId xmlns:a16="http://schemas.microsoft.com/office/drawing/2014/main" id="{D99F7210-894B-40B4-8804-2699A9E17C4E}"/>
              </a:ext>
            </a:extLst>
          </p:cNvPr>
          <p:cNvSpPr>
            <a:spLocks noGrp="1"/>
          </p:cNvSpPr>
          <p:nvPr>
            <p:ph sz="quarter" idx="23"/>
          </p:nvPr>
        </p:nvSpPr>
        <p:spPr>
          <a:xfrm>
            <a:off x="7299324" y="3549651"/>
            <a:ext cx="1517650" cy="353045"/>
          </a:xfrm>
        </p:spPr>
        <p:txBody>
          <a:bodyPr/>
          <a:lstStyle/>
          <a:p>
            <a:pPr lvl="0"/>
            <a:r>
              <a:rPr lang="en-US"/>
              <a:t>Click to</a:t>
            </a:r>
          </a:p>
        </p:txBody>
      </p:sp>
      <p:sp>
        <p:nvSpPr>
          <p:cNvPr id="33" name="Content Placeholder 32">
            <a:extLst>
              <a:ext uri="{FF2B5EF4-FFF2-40B4-BE49-F238E27FC236}">
                <a16:creationId xmlns:a16="http://schemas.microsoft.com/office/drawing/2014/main" id="{A1A8E45B-85D3-4052-A6A5-1EF9F9F250CA}"/>
              </a:ext>
            </a:extLst>
          </p:cNvPr>
          <p:cNvSpPr>
            <a:spLocks noGrp="1"/>
          </p:cNvSpPr>
          <p:nvPr>
            <p:ph sz="quarter" idx="24"/>
          </p:nvPr>
        </p:nvSpPr>
        <p:spPr>
          <a:xfrm>
            <a:off x="9485313" y="3549650"/>
            <a:ext cx="1689100" cy="353045"/>
          </a:xfrm>
        </p:spPr>
        <p:txBody>
          <a:bodyPr/>
          <a:lstStyle/>
          <a:p>
            <a:pPr lvl="0"/>
            <a:r>
              <a:rPr lang="en-US"/>
              <a:t>Click to edit</a:t>
            </a:r>
          </a:p>
        </p:txBody>
      </p:sp>
      <p:sp>
        <p:nvSpPr>
          <p:cNvPr id="35" name="Content Placeholder 34">
            <a:extLst>
              <a:ext uri="{FF2B5EF4-FFF2-40B4-BE49-F238E27FC236}">
                <a16:creationId xmlns:a16="http://schemas.microsoft.com/office/drawing/2014/main" id="{95753090-EF2C-4864-A54E-C7679B769835}"/>
              </a:ext>
            </a:extLst>
          </p:cNvPr>
          <p:cNvSpPr>
            <a:spLocks noGrp="1"/>
          </p:cNvSpPr>
          <p:nvPr>
            <p:ph sz="quarter" idx="25"/>
          </p:nvPr>
        </p:nvSpPr>
        <p:spPr>
          <a:xfrm>
            <a:off x="573094" y="4386264"/>
            <a:ext cx="1984375" cy="353045"/>
          </a:xfrm>
        </p:spPr>
        <p:txBody>
          <a:bodyPr/>
          <a:lstStyle/>
          <a:p>
            <a:pPr lvl="0"/>
            <a:r>
              <a:rPr lang="en-US"/>
              <a:t>Click to edit</a:t>
            </a:r>
          </a:p>
        </p:txBody>
      </p:sp>
      <p:sp>
        <p:nvSpPr>
          <p:cNvPr id="37" name="Content Placeholder 36">
            <a:extLst>
              <a:ext uri="{FF2B5EF4-FFF2-40B4-BE49-F238E27FC236}">
                <a16:creationId xmlns:a16="http://schemas.microsoft.com/office/drawing/2014/main" id="{EEF8A8CA-88CC-4635-9550-C8217C637D38}"/>
              </a:ext>
            </a:extLst>
          </p:cNvPr>
          <p:cNvSpPr>
            <a:spLocks noGrp="1"/>
          </p:cNvSpPr>
          <p:nvPr>
            <p:ph sz="quarter" idx="26"/>
          </p:nvPr>
        </p:nvSpPr>
        <p:spPr>
          <a:xfrm>
            <a:off x="3036887" y="4386264"/>
            <a:ext cx="1782763" cy="353045"/>
          </a:xfrm>
        </p:spPr>
        <p:txBody>
          <a:bodyPr/>
          <a:lstStyle/>
          <a:p>
            <a:pPr lvl="0"/>
            <a:r>
              <a:rPr lang="en-US"/>
              <a:t>Click to edit</a:t>
            </a:r>
          </a:p>
        </p:txBody>
      </p:sp>
      <p:sp>
        <p:nvSpPr>
          <p:cNvPr id="39" name="Content Placeholder 38">
            <a:extLst>
              <a:ext uri="{FF2B5EF4-FFF2-40B4-BE49-F238E27FC236}">
                <a16:creationId xmlns:a16="http://schemas.microsoft.com/office/drawing/2014/main" id="{5AA8F43C-6D86-4C7B-8363-2D2202437FD9}"/>
              </a:ext>
            </a:extLst>
          </p:cNvPr>
          <p:cNvSpPr>
            <a:spLocks noGrp="1"/>
          </p:cNvSpPr>
          <p:nvPr>
            <p:ph sz="quarter" idx="27"/>
          </p:nvPr>
        </p:nvSpPr>
        <p:spPr>
          <a:xfrm>
            <a:off x="5316539" y="4386264"/>
            <a:ext cx="1517650" cy="353045"/>
          </a:xfrm>
        </p:spPr>
        <p:txBody>
          <a:bodyPr/>
          <a:lstStyle/>
          <a:p>
            <a:pPr lvl="0"/>
            <a:r>
              <a:rPr lang="en-US"/>
              <a:t>Click to</a:t>
            </a:r>
          </a:p>
        </p:txBody>
      </p:sp>
      <p:sp>
        <p:nvSpPr>
          <p:cNvPr id="22" name="Freeform 2">
            <a:extLst>
              <a:ext uri="{FF2B5EF4-FFF2-40B4-BE49-F238E27FC236}">
                <a16:creationId xmlns:a16="http://schemas.microsoft.com/office/drawing/2014/main" id="{6CE91000-7A09-4621-9194-DAF6BF6DCE9D}"/>
              </a:ext>
              <a:ext uri="{C183D7F6-B498-43B3-948B-1728B52AA6E4}">
                <adec:decorative xmlns:adec="http://schemas.microsoft.com/office/drawing/2017/decorative" val="1"/>
              </a:ext>
            </a:extLst>
          </p:cNvPr>
          <p:cNvSpPr>
            <a:spLocks noChangeArrowheads="1"/>
          </p:cNvSpPr>
          <p:nvPr userDrawn="1"/>
        </p:nvSpPr>
        <p:spPr bwMode="auto">
          <a:xfrm>
            <a:off x="9674833" y="1937689"/>
            <a:ext cx="2256379" cy="3534561"/>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67"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a:ln>
                <a:noFill/>
              </a:ln>
              <a:solidFill>
                <a:srgbClr val="243A5E"/>
              </a:solidFill>
              <a:effectLst/>
              <a:uLnTx/>
              <a:uFillTx/>
              <a:latin typeface="Segoe UI Semibold"/>
              <a:ea typeface="+mj-ea"/>
              <a:cs typeface="+mj-cs"/>
            </a:endParaRPr>
          </a:p>
        </p:txBody>
      </p:sp>
      <p:sp>
        <p:nvSpPr>
          <p:cNvPr id="24" name="Freeform 2">
            <a:extLst>
              <a:ext uri="{FF2B5EF4-FFF2-40B4-BE49-F238E27FC236}">
                <a16:creationId xmlns:a16="http://schemas.microsoft.com/office/drawing/2014/main" id="{A732A5A2-AB6F-4112-92A1-A999CDA0F6E4}"/>
              </a:ext>
              <a:ext uri="{C183D7F6-B498-43B3-948B-1728B52AA6E4}">
                <adec:decorative xmlns:adec="http://schemas.microsoft.com/office/drawing/2017/decorative" val="1"/>
              </a:ext>
            </a:extLst>
          </p:cNvPr>
          <p:cNvSpPr>
            <a:spLocks noChangeArrowheads="1"/>
          </p:cNvSpPr>
          <p:nvPr userDrawn="1"/>
        </p:nvSpPr>
        <p:spPr bwMode="auto">
          <a:xfrm>
            <a:off x="373749" y="1937689"/>
            <a:ext cx="9184672" cy="3534561"/>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67"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a:ln>
                <a:noFill/>
              </a:ln>
              <a:solidFill>
                <a:srgbClr val="243A5E"/>
              </a:solidFill>
              <a:effectLst/>
              <a:uLnTx/>
              <a:uFillTx/>
              <a:latin typeface="Segoe UI Semibold"/>
              <a:ea typeface="+mj-ea"/>
              <a:cs typeface="+mj-cs"/>
            </a:endParaRPr>
          </a:p>
        </p:txBody>
      </p:sp>
      <p:sp>
        <p:nvSpPr>
          <p:cNvPr id="26" name="Freeform 2">
            <a:extLst>
              <a:ext uri="{FF2B5EF4-FFF2-40B4-BE49-F238E27FC236}">
                <a16:creationId xmlns:a16="http://schemas.microsoft.com/office/drawing/2014/main" id="{C37129F5-E8E7-4492-B989-790715AA1A14}"/>
              </a:ext>
              <a:ext uri="{C183D7F6-B498-43B3-948B-1728B52AA6E4}">
                <adec:decorative xmlns:adec="http://schemas.microsoft.com/office/drawing/2017/decorative" val="1"/>
              </a:ext>
            </a:extLst>
          </p:cNvPr>
          <p:cNvSpPr>
            <a:spLocks noChangeArrowheads="1"/>
          </p:cNvSpPr>
          <p:nvPr userDrawn="1"/>
        </p:nvSpPr>
        <p:spPr bwMode="auto">
          <a:xfrm>
            <a:off x="373752" y="1032460"/>
            <a:ext cx="11572620" cy="795408"/>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67"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a:ln>
                <a:noFill/>
              </a:ln>
              <a:solidFill>
                <a:srgbClr val="243A5E"/>
              </a:solidFill>
              <a:effectLst/>
              <a:uLnTx/>
              <a:uFillTx/>
              <a:latin typeface="Segoe UI Semibold"/>
              <a:ea typeface="+mj-ea"/>
              <a:cs typeface="+mj-cs"/>
            </a:endParaRPr>
          </a:p>
        </p:txBody>
      </p:sp>
      <p:sp>
        <p:nvSpPr>
          <p:cNvPr id="28" name="Freeform 2">
            <a:extLst>
              <a:ext uri="{FF2B5EF4-FFF2-40B4-BE49-F238E27FC236}">
                <a16:creationId xmlns:a16="http://schemas.microsoft.com/office/drawing/2014/main" id="{D2D1D8FC-2E30-44E1-BCA3-B29471688DB4}"/>
              </a:ext>
              <a:ext uri="{C183D7F6-B498-43B3-948B-1728B52AA6E4}">
                <adec:decorative xmlns:adec="http://schemas.microsoft.com/office/drawing/2017/decorative" val="1"/>
              </a:ext>
            </a:extLst>
          </p:cNvPr>
          <p:cNvSpPr>
            <a:spLocks noChangeArrowheads="1"/>
          </p:cNvSpPr>
          <p:nvPr userDrawn="1"/>
        </p:nvSpPr>
        <p:spPr bwMode="auto">
          <a:xfrm>
            <a:off x="386572" y="5585845"/>
            <a:ext cx="11559801" cy="1059464"/>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67"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a:ln>
                <a:noFill/>
              </a:ln>
              <a:solidFill>
                <a:srgbClr val="243A5E"/>
              </a:solidFill>
              <a:effectLst/>
              <a:uLnTx/>
              <a:uFillTx/>
              <a:latin typeface="Segoe UI Semibold"/>
              <a:ea typeface="+mj-ea"/>
              <a:cs typeface="+mj-cs"/>
            </a:endParaRPr>
          </a:p>
        </p:txBody>
      </p:sp>
    </p:spTree>
    <p:custDataLst>
      <p:tags r:id="rId1"/>
    </p:custDataLst>
    <p:extLst>
      <p:ext uri="{BB962C8B-B14F-4D97-AF65-F5344CB8AC3E}">
        <p14:creationId xmlns:p14="http://schemas.microsoft.com/office/powerpoint/2010/main" val="416168651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4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1" cy="553998"/>
          </a:xfrm>
        </p:spPr>
        <p:txBody>
          <a:bodyPr/>
          <a:lstStyle/>
          <a:p>
            <a:r>
              <a:rPr lang="en-US"/>
              <a:t>Click to edit Master title style</a:t>
            </a:r>
          </a:p>
        </p:txBody>
      </p:sp>
      <p:sp>
        <p:nvSpPr>
          <p:cNvPr id="4" name="Text Placeholder 3"/>
          <p:cNvSpPr>
            <a:spLocks noGrp="1"/>
          </p:cNvSpPr>
          <p:nvPr>
            <p:ph type="body" sz="quarter" idx="10"/>
          </p:nvPr>
        </p:nvSpPr>
        <p:spPr>
          <a:xfrm>
            <a:off x="584205" y="1435103"/>
            <a:ext cx="5212080" cy="1106713"/>
          </a:xfrm>
        </p:spPr>
        <p:txBody>
          <a:bodyPr wrap="square">
            <a:spAutoFit/>
          </a:bodyPr>
          <a:lstStyle>
            <a:lvl1pPr marL="0" indent="0">
              <a:spcBef>
                <a:spcPts val="1223"/>
              </a:spcBef>
              <a:buClr>
                <a:schemeClr val="tx1"/>
              </a:buClr>
              <a:buFont typeface="Wingdings" panose="05000000000000000000" pitchFamily="2" charset="2"/>
              <a:buNone/>
              <a:defRPr sz="2398" b="0">
                <a:solidFill>
                  <a:schemeClr val="accent1"/>
                </a:solidFill>
                <a:latin typeface="Segoe UI" panose="020B0502040204020203" pitchFamily="34" charset="0"/>
                <a:cs typeface="Segoe UI" panose="020B0502040204020203" pitchFamily="34" charset="0"/>
              </a:defRPr>
            </a:lvl1pPr>
            <a:lvl2pPr marL="0" indent="0" defTabSz="114199">
              <a:buFont typeface="Wingdings" panose="05000000000000000000" pitchFamily="2" charset="2"/>
              <a:buNone/>
              <a:defRPr sz="1797" b="0"/>
            </a:lvl2pPr>
            <a:lvl3pPr marL="0" indent="0" defTabSz="114199">
              <a:buFont typeface="Wingdings" panose="05000000000000000000" pitchFamily="2" charset="2"/>
              <a:buNone/>
              <a:tabLst/>
              <a:defRPr sz="1399" b="0"/>
            </a:lvl3pPr>
            <a:lvl4pPr marL="0" indent="0" defTabSz="114199">
              <a:buFont typeface="Wingdings" panose="05000000000000000000" pitchFamily="2" charset="2"/>
              <a:buNone/>
              <a:defRPr sz="1198" b="0"/>
            </a:lvl4pPr>
            <a:lvl5pPr marL="0" indent="0" defTabSz="114199">
              <a:buFont typeface="Wingdings" panose="05000000000000000000" pitchFamily="2" charset="2"/>
              <a:buNone/>
              <a:tabLst/>
              <a:defRPr sz="119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3"/>
            <a:ext cx="5212080" cy="1106713"/>
          </a:xfrm>
        </p:spPr>
        <p:txBody>
          <a:bodyPr wrap="square">
            <a:spAutoFit/>
          </a:bodyPr>
          <a:lstStyle>
            <a:lvl1pPr marL="0" indent="0">
              <a:spcBef>
                <a:spcPts val="1223"/>
              </a:spcBef>
              <a:buClr>
                <a:schemeClr val="tx1"/>
              </a:buClr>
              <a:buFont typeface="Wingdings" panose="05000000000000000000" pitchFamily="2" charset="2"/>
              <a:buNone/>
              <a:defRPr sz="2398" b="0">
                <a:solidFill>
                  <a:schemeClr val="accent1"/>
                </a:solidFill>
                <a:latin typeface="Segoe UI" panose="020B0502040204020203" pitchFamily="34" charset="0"/>
                <a:cs typeface="Segoe UI" panose="020B0502040204020203" pitchFamily="34" charset="0"/>
              </a:defRPr>
            </a:lvl1pPr>
            <a:lvl2pPr marL="0" indent="0">
              <a:buFont typeface="Wingdings" panose="05000000000000000000" pitchFamily="2" charset="2"/>
              <a:buNone/>
              <a:defRPr sz="1797" b="0"/>
            </a:lvl2pPr>
            <a:lvl3pPr marL="0" indent="0">
              <a:buFont typeface="Wingdings" panose="05000000000000000000" pitchFamily="2" charset="2"/>
              <a:buNone/>
              <a:tabLst/>
              <a:defRPr sz="1399" b="0"/>
            </a:lvl3pPr>
            <a:lvl4pPr marL="0" indent="0">
              <a:buFont typeface="Wingdings" panose="05000000000000000000" pitchFamily="2" charset="2"/>
              <a:buNone/>
              <a:defRPr sz="1198" b="0"/>
            </a:lvl4pPr>
            <a:lvl5pPr marL="0" indent="0">
              <a:buFont typeface="Wingdings" panose="05000000000000000000" pitchFamily="2" charset="2"/>
              <a:buNone/>
              <a:tabLst/>
              <a:defRPr sz="119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9165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7" userDrawn="1">
          <p15:clr>
            <a:srgbClr val="5ACBF0"/>
          </p15:clr>
        </p15:guide>
        <p15:guide id="5" pos="402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Only with gri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6740" y="457200"/>
            <a:ext cx="11018520" cy="307777"/>
          </a:xfrm>
        </p:spPr>
        <p:txBody>
          <a:bodyPr/>
          <a:lstStyle>
            <a:lvl1pPr>
              <a:defRPr sz="2000">
                <a:solidFill>
                  <a:schemeClr val="bg1"/>
                </a:solidFill>
              </a:defRPr>
            </a:lvl1pPr>
          </a:lstStyle>
          <a:p>
            <a:r>
              <a:rPr lang="en-US"/>
              <a:t>Click to edit Master title style</a:t>
            </a:r>
          </a:p>
        </p:txBody>
      </p:sp>
      <p:sp>
        <p:nvSpPr>
          <p:cNvPr id="2" name="Text Placeholder 8">
            <a:extLst>
              <a:ext uri="{FF2B5EF4-FFF2-40B4-BE49-F238E27FC236}">
                <a16:creationId xmlns:a16="http://schemas.microsoft.com/office/drawing/2014/main" id="{E255D63E-9F72-FE87-8E83-45A4FC531733}"/>
              </a:ext>
            </a:extLst>
          </p:cNvPr>
          <p:cNvSpPr>
            <a:spLocks noGrp="1"/>
          </p:cNvSpPr>
          <p:nvPr>
            <p:ph type="body" sz="quarter" idx="11" hasCustomPrompt="1"/>
          </p:nvPr>
        </p:nvSpPr>
        <p:spPr>
          <a:xfrm>
            <a:off x="584200" y="278426"/>
            <a:ext cx="3719513" cy="184666"/>
          </a:xfrm>
        </p:spPr>
        <p:txBody>
          <a:bodyPr/>
          <a:lstStyle>
            <a:lvl1pPr>
              <a:buNone/>
              <a:defRPr sz="1200" b="0">
                <a:solidFill>
                  <a:schemeClr val="bg1">
                    <a:lumMod val="50000"/>
                  </a:schemeClr>
                </a:solidFill>
              </a:defRPr>
            </a:lvl1pPr>
          </a:lstStyle>
          <a:p>
            <a:pPr lvl="0"/>
            <a:r>
              <a:rPr lang="en-US"/>
              <a:t>Section</a:t>
            </a:r>
          </a:p>
        </p:txBody>
      </p:sp>
      <p:sp>
        <p:nvSpPr>
          <p:cNvPr id="4" name="Text Box 3" descr="This is a copyright notice that should be included on the final slide.">
            <a:extLst>
              <a:ext uri="{FF2B5EF4-FFF2-40B4-BE49-F238E27FC236}">
                <a16:creationId xmlns:a16="http://schemas.microsoft.com/office/drawing/2014/main" id="{1CF653A1-AF67-8648-3EF5-8C0723085A57}"/>
              </a:ext>
            </a:extLst>
          </p:cNvPr>
          <p:cNvSpPr txBox="1">
            <a:spLocks noChangeArrowheads="1"/>
          </p:cNvSpPr>
          <p:nvPr userDrawn="1"/>
        </p:nvSpPr>
        <p:spPr bwMode="blackWhite">
          <a:xfrm>
            <a:off x="9746610" y="665168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fld id="{7F7500BD-3063-4CF6-93CB-86718E7F5B23}" type="slidenum">
              <a:rPr lang="en-US" sz="700" smtClean="0">
                <a:solidFill>
                  <a:schemeClr val="bg1"/>
                </a:solidFill>
                <a:cs typeface="Segoe UI" pitchFamily="34" charset="0"/>
              </a:rPr>
              <a:t>‹#›</a:t>
            </a:fld>
            <a:r>
              <a:rPr lang="en-US" sz="700">
                <a:solidFill>
                  <a:schemeClr val="bg1"/>
                </a:solidFill>
                <a:cs typeface="Segoe UI" pitchFamily="34" charset="0"/>
              </a:rPr>
              <a:t> © Copyright Microsoft Corporation. All rights reserved. </a:t>
            </a:r>
          </a:p>
        </p:txBody>
      </p:sp>
    </p:spTree>
    <p:extLst>
      <p:ext uri="{BB962C8B-B14F-4D97-AF65-F5344CB8AC3E}">
        <p14:creationId xmlns:p14="http://schemas.microsoft.com/office/powerpoint/2010/main" val="372357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Custom Photo">
    <p:spTree>
      <p:nvGrpSpPr>
        <p:cNvPr id="1" name=""/>
        <p:cNvGrpSpPr/>
        <p:nvPr/>
      </p:nvGrpSpPr>
      <p:grpSpPr>
        <a:xfrm>
          <a:off x="0" y="0"/>
          <a:ext cx="0" cy="0"/>
          <a:chOff x="0" y="0"/>
          <a:chExt cx="0" cy="0"/>
        </a:xfrm>
      </p:grpSpPr>
      <p:sp>
        <p:nvSpPr>
          <p:cNvPr id="25" name="Picture Placeholder 11">
            <a:extLst>
              <a:ext uri="{FF2B5EF4-FFF2-40B4-BE49-F238E27FC236}">
                <a16:creationId xmlns:a16="http://schemas.microsoft.com/office/drawing/2014/main" id="{C5B781A0-1B27-4DEA-9AEB-496461CF6003}"/>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312227 h 6858000"/>
              <a:gd name="connsiteX3" fmla="*/ 6096001 w 12192000"/>
              <a:gd name="connsiteY3" fmla="*/ 3312227 h 6858000"/>
              <a:gd name="connsiteX4" fmla="*/ 6096001 w 12192000"/>
              <a:gd name="connsiteY4" fmla="*/ 3540827 h 6858000"/>
              <a:gd name="connsiteX5" fmla="*/ 12192000 w 12192000"/>
              <a:gd name="connsiteY5" fmla="*/ 3540827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3312227"/>
                </a:lnTo>
                <a:lnTo>
                  <a:pt x="6096001" y="3312227"/>
                </a:lnTo>
                <a:lnTo>
                  <a:pt x="6096001" y="3540827"/>
                </a:lnTo>
                <a:lnTo>
                  <a:pt x="12192000" y="3540827"/>
                </a:lnTo>
                <a:lnTo>
                  <a:pt x="12192000" y="6858000"/>
                </a:lnTo>
                <a:lnTo>
                  <a:pt x="0" y="6858000"/>
                </a:lnTo>
                <a:close/>
              </a:path>
            </a:pathLst>
          </a:custGeom>
          <a:solidFill>
            <a:srgbClr val="D9D9D9"/>
          </a:solidFill>
        </p:spPr>
        <p:txBody>
          <a:bodyPr wrap="square" lIns="0" tIns="0" bIns="914400" anchor="b">
            <a:noAutofit/>
          </a:bodyPr>
          <a:lstStyle>
            <a:lvl1pPr marL="0" indent="0" algn="ctr">
              <a:buNone/>
              <a:defRPr>
                <a:solidFill>
                  <a:schemeClr val="tx1"/>
                </a:solidFill>
              </a:defRPr>
            </a:lvl1pPr>
          </a:lstStyle>
          <a:p>
            <a:r>
              <a:rPr lang="en-US"/>
              <a:t>Click or drag title image photo here,</a:t>
            </a:r>
            <a:br>
              <a:rPr lang="en-US"/>
            </a:br>
            <a:r>
              <a:rPr lang="en-US"/>
              <a:t>then send to back</a:t>
            </a:r>
          </a:p>
        </p:txBody>
      </p:sp>
      <p:sp>
        <p:nvSpPr>
          <p:cNvPr id="26" name="object 7">
            <a:extLst>
              <a:ext uri="{FF2B5EF4-FFF2-40B4-BE49-F238E27FC236}">
                <a16:creationId xmlns:a16="http://schemas.microsoft.com/office/drawing/2014/main" id="{22BE3537-BA6A-4A13-8388-9567937C2A66}"/>
              </a:ext>
            </a:extLst>
          </p:cNvPr>
          <p:cNvSpPr txBox="1">
            <a:spLocks noGrp="1"/>
          </p:cNvSpPr>
          <p:nvPr>
            <p:ph type="title"/>
          </p:nvPr>
        </p:nvSpPr>
        <p:spPr>
          <a:xfrm>
            <a:off x="6096006" y="3687055"/>
            <a:ext cx="4648201" cy="2027945"/>
          </a:xfrm>
          <a:prstGeom prst="rect">
            <a:avLst/>
          </a:prstGeom>
        </p:spPr>
        <p:txBody>
          <a:bodyPr vert="horz" wrap="square" lIns="0" tIns="12700" rIns="0" bIns="0" rtlCol="0">
            <a:noAutofit/>
          </a:bodyPr>
          <a:lstStyle>
            <a:lvl1pPr marL="7144" algn="l">
              <a:lnSpc>
                <a:spcPct val="100000"/>
              </a:lnSpc>
              <a:spcBef>
                <a:spcPts val="56"/>
              </a:spcBef>
              <a:defRPr sz="2400" b="1" i="0">
                <a:solidFill>
                  <a:schemeClr val="bg1"/>
                </a:solidFill>
                <a:latin typeface="+mj-lt"/>
                <a:cs typeface="Segoe UI Semibold" panose="020B0502040204020203" pitchFamily="34" charset="0"/>
              </a:defRPr>
            </a:lvl1pPr>
          </a:lstStyle>
          <a:p>
            <a:pPr marL="12700">
              <a:lnSpc>
                <a:spcPct val="100000"/>
              </a:lnSpc>
              <a:spcBef>
                <a:spcPts val="100"/>
              </a:spcBef>
            </a:pPr>
            <a:r>
              <a:rPr lang="en-US" sz="2500">
                <a:latin typeface="SegoePro-Semibold"/>
              </a:rPr>
              <a:t>Click to edit Master title style</a:t>
            </a:r>
            <a:endParaRPr sz="2500">
              <a:latin typeface="SegoePro-Semibold"/>
              <a:cs typeface="SegoePro-Semibold"/>
            </a:endParaRPr>
          </a:p>
        </p:txBody>
      </p:sp>
      <p:sp>
        <p:nvSpPr>
          <p:cNvPr id="27" name="Text Placeholder 2">
            <a:extLst>
              <a:ext uri="{FF2B5EF4-FFF2-40B4-BE49-F238E27FC236}">
                <a16:creationId xmlns:a16="http://schemas.microsoft.com/office/drawing/2014/main" id="{757C51EB-9FA3-4C3C-A6BF-2F06BA0A5700}"/>
              </a:ext>
            </a:extLst>
          </p:cNvPr>
          <p:cNvSpPr>
            <a:spLocks noGrp="1"/>
          </p:cNvSpPr>
          <p:nvPr>
            <p:ph type="body" sz="quarter" idx="12" hasCustomPrompt="1"/>
          </p:nvPr>
        </p:nvSpPr>
        <p:spPr>
          <a:xfrm>
            <a:off x="6096006" y="547684"/>
            <a:ext cx="4648201" cy="369460"/>
          </a:xfrm>
          <a:prstGeom prst="rect">
            <a:avLst/>
          </a:prstGeom>
        </p:spPr>
        <p:txBody>
          <a:bodyPr/>
          <a:lstStyle>
            <a:lvl1pPr marL="0" indent="0">
              <a:buFontTx/>
              <a:buNone/>
              <a:defRPr sz="1801">
                <a:solidFill>
                  <a:schemeClr val="bg1"/>
                </a:solidFill>
              </a:defRPr>
            </a:lvl1pPr>
          </a:lstStyle>
          <a:p>
            <a:r>
              <a:rPr lang="en-US"/>
              <a:t>Click to add industry vertical</a:t>
            </a:r>
          </a:p>
        </p:txBody>
      </p:sp>
      <p:sp>
        <p:nvSpPr>
          <p:cNvPr id="28" name="Picture Placeholder 3">
            <a:extLst>
              <a:ext uri="{FF2B5EF4-FFF2-40B4-BE49-F238E27FC236}">
                <a16:creationId xmlns:a16="http://schemas.microsoft.com/office/drawing/2014/main" id="{6B2CAE77-3452-4B45-B333-F68ACCA9CAF1}"/>
              </a:ext>
            </a:extLst>
          </p:cNvPr>
          <p:cNvSpPr>
            <a:spLocks noGrp="1"/>
          </p:cNvSpPr>
          <p:nvPr>
            <p:ph type="pic" sz="quarter" idx="10" hasCustomPrompt="1"/>
          </p:nvPr>
        </p:nvSpPr>
        <p:spPr>
          <a:xfrm>
            <a:off x="584199" y="2711662"/>
            <a:ext cx="2783115" cy="1439781"/>
          </a:xfrm>
          <a:prstGeom prst="rect">
            <a:avLst/>
          </a:prstGeom>
        </p:spPr>
        <p:txBody>
          <a:bodyPr bIns="640080" anchor="ctr">
            <a:noAutofit/>
          </a:bodyPr>
          <a:lstStyle>
            <a:lvl1pPr marL="0" indent="0" algn="ctr">
              <a:buNone/>
              <a:defRPr sz="1600">
                <a:solidFill>
                  <a:schemeClr val="bg1"/>
                </a:solidFill>
              </a:defRPr>
            </a:lvl1pPr>
          </a:lstStyle>
          <a:p>
            <a:r>
              <a:rPr lang="en-US"/>
              <a:t>Insert Microsoft logo here</a:t>
            </a:r>
          </a:p>
        </p:txBody>
      </p:sp>
    </p:spTree>
    <p:extLst>
      <p:ext uri="{BB962C8B-B14F-4D97-AF65-F5344CB8AC3E}">
        <p14:creationId xmlns:p14="http://schemas.microsoft.com/office/powerpoint/2010/main" val="3708572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 TOC 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F6EC87-AFDD-4A48-B123-43ABB43B177D}"/>
              </a:ext>
              <a:ext uri="{C183D7F6-B498-43B3-948B-1728B52AA6E4}">
                <adec:decorative xmlns:adec="http://schemas.microsoft.com/office/drawing/2017/decorative" val="1"/>
              </a:ext>
            </a:extLst>
          </p:cNvPr>
          <p:cNvSpPr/>
          <p:nvPr userDrawn="1"/>
        </p:nvSpPr>
        <p:spPr bwMode="auto">
          <a:xfrm>
            <a:off x="114302" y="110884"/>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sz="1801" err="1">
              <a:solidFill>
                <a:schemeClr val="tx1"/>
              </a:solidFill>
            </a:endParaRPr>
          </a:p>
        </p:txBody>
      </p:sp>
      <p:sp>
        <p:nvSpPr>
          <p:cNvPr id="7" name="object 3">
            <a:extLst>
              <a:ext uri="{FF2B5EF4-FFF2-40B4-BE49-F238E27FC236}">
                <a16:creationId xmlns:a16="http://schemas.microsoft.com/office/drawing/2014/main" id="{A7099CD9-DB97-48E8-961A-401664A3C6FB}"/>
              </a:ext>
              <a:ext uri="{C183D7F6-B498-43B3-948B-1728B52AA6E4}">
                <adec:decorative xmlns:adec="http://schemas.microsoft.com/office/drawing/2017/decorative" val="1"/>
              </a:ext>
            </a:extLst>
          </p:cNvPr>
          <p:cNvSpPr/>
          <p:nvPr userDrawn="1"/>
        </p:nvSpPr>
        <p:spPr>
          <a:xfrm>
            <a:off x="114307"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sz="1801"/>
          </a:p>
        </p:txBody>
      </p:sp>
      <p:sp>
        <p:nvSpPr>
          <p:cNvPr id="8" name="Title 1">
            <a:extLst>
              <a:ext uri="{FF2B5EF4-FFF2-40B4-BE49-F238E27FC236}">
                <a16:creationId xmlns:a16="http://schemas.microsoft.com/office/drawing/2014/main" id="{93AF4B9D-DAFD-4A85-9866-A05C9C4C7AF7}"/>
              </a:ext>
            </a:extLst>
          </p:cNvPr>
          <p:cNvSpPr>
            <a:spLocks noGrp="1"/>
          </p:cNvSpPr>
          <p:nvPr>
            <p:ph type="title"/>
          </p:nvPr>
        </p:nvSpPr>
        <p:spPr>
          <a:xfrm>
            <a:off x="584207" y="2846004"/>
            <a:ext cx="3187692" cy="1143635"/>
          </a:xfrm>
        </p:spPr>
        <p:txBody>
          <a:bodyPr lIns="91440" rIns="91440" anchor="ctr">
            <a:noAutofit/>
          </a:bodyPr>
          <a:lstStyle>
            <a:lvl1pPr algn="ctr" defTabSz="932789" rtl="0" eaLnBrk="1" latinLnBrk="0" hangingPunct="1">
              <a:lnSpc>
                <a:spcPct val="100000"/>
              </a:lnSpc>
              <a:spcBef>
                <a:spcPts val="100"/>
              </a:spcBef>
              <a:buNone/>
              <a:defRPr lang="en-US" sz="3600" b="0" i="0" kern="1200" spc="-69" dirty="0">
                <a:solidFill>
                  <a:schemeClr val="tx1"/>
                </a:solidFill>
                <a:latin typeface="+mj-lt"/>
                <a:ea typeface="+mn-ea"/>
                <a:cs typeface="Segoe UI" panose="020B0502040204020203"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B4D86B7E-9E62-4014-B38B-8E082B604557}"/>
              </a:ext>
              <a:ext uri="{C183D7F6-B498-43B3-948B-1728B52AA6E4}">
                <adec:decorative xmlns:adec="http://schemas.microsoft.com/office/drawing/2017/decorative" val="1"/>
              </a:ext>
            </a:extLst>
          </p:cNvPr>
          <p:cNvCxnSpPr/>
          <p:nvPr userDrawn="1"/>
        </p:nvCxnSpPr>
        <p:spPr>
          <a:xfrm>
            <a:off x="4305298" y="1623515"/>
            <a:ext cx="0" cy="3583304"/>
          </a:xfrm>
          <a:prstGeom prst="line">
            <a:avLst/>
          </a:prstGeom>
          <a:ln w="25400" cap="sq">
            <a:gradFill flip="none" rotWithShape="1">
              <a:gsLst>
                <a:gs pos="60000">
                  <a:srgbClr val="61C5BE"/>
                </a:gs>
                <a:gs pos="30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8973BE91-A921-4763-8DC2-540683D205BA}"/>
              </a:ext>
            </a:extLst>
          </p:cNvPr>
          <p:cNvSpPr>
            <a:spLocks noGrp="1"/>
          </p:cNvSpPr>
          <p:nvPr>
            <p:ph type="body" sz="quarter" idx="11"/>
          </p:nvPr>
        </p:nvSpPr>
        <p:spPr>
          <a:xfrm>
            <a:off x="4838700" y="2286000"/>
            <a:ext cx="6770688" cy="2286000"/>
          </a:xfrm>
          <a:prstGeom prst="rect">
            <a:avLst/>
          </a:prstGeom>
        </p:spPr>
        <p:txBody>
          <a:bodyPr anchor="ctr">
            <a:noAutofit/>
          </a:bodyPr>
          <a:lstStyle>
            <a:lvl1pPr marL="0" indent="0">
              <a:spcBef>
                <a:spcPts val="1200"/>
              </a:spcBef>
              <a:spcAft>
                <a:spcPts val="601"/>
              </a:spcAft>
              <a:buNone/>
              <a:tabLst>
                <a:tab pos="563591" algn="l"/>
              </a:tabLst>
              <a:defRPr lang="en-US" sz="2400" b="0" i="0" kern="1200" spc="-5" baseline="0" dirty="0" smtClean="0">
                <a:solidFill>
                  <a:schemeClr val="tx1"/>
                </a:solidFill>
                <a:latin typeface="+mn-lt"/>
                <a:ea typeface="+mn-ea"/>
                <a:cs typeface="Segoe UI" panose="020B0502040204020203" pitchFamily="34" charset="0"/>
              </a:defRPr>
            </a:lvl1pPr>
            <a:lvl2pPr marL="12066" indent="0">
              <a:buFontTx/>
              <a:buNone/>
              <a:tabLst>
                <a:tab pos="444522" algn="l"/>
              </a:tabLst>
              <a:defRPr lang="en-US" sz="2400" kern="1200" spc="0" baseline="0" dirty="0" smtClean="0">
                <a:solidFill>
                  <a:srgbClr val="231F20"/>
                </a:solidFill>
                <a:latin typeface="Segoe Pro"/>
                <a:ea typeface="+mn-ea"/>
                <a:cs typeface="Segoe Pro"/>
              </a:defRPr>
            </a:lvl2pPr>
          </a:lstStyle>
          <a:p>
            <a:pPr marL="342919" marR="0" lvl="0" indent="-342919" algn="l" defTabSz="932789"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214151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 TOC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96ED178C-26E2-4D6D-90C1-DD42A9DAF5EC}"/>
              </a:ext>
              <a:ext uri="{C183D7F6-B498-43B3-948B-1728B52AA6E4}">
                <adec:decorative xmlns:adec="http://schemas.microsoft.com/office/drawing/2017/decorative" val="1"/>
              </a:ext>
            </a:extLst>
          </p:cNvPr>
          <p:cNvSpPr/>
          <p:nvPr userDrawn="1"/>
        </p:nvSpPr>
        <p:spPr bwMode="auto">
          <a:xfrm>
            <a:off x="114302" y="110884"/>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sz="1801" err="1">
              <a:solidFill>
                <a:schemeClr val="tx1"/>
              </a:solidFill>
            </a:endParaRPr>
          </a:p>
        </p:txBody>
      </p:sp>
      <p:sp>
        <p:nvSpPr>
          <p:cNvPr id="17" name="object 3">
            <a:extLst>
              <a:ext uri="{FF2B5EF4-FFF2-40B4-BE49-F238E27FC236}">
                <a16:creationId xmlns:a16="http://schemas.microsoft.com/office/drawing/2014/main" id="{EB9050CC-984D-4EB4-8AA6-E70E56ED372F}"/>
              </a:ext>
              <a:ext uri="{C183D7F6-B498-43B3-948B-1728B52AA6E4}">
                <adec:decorative xmlns:adec="http://schemas.microsoft.com/office/drawing/2017/decorative" val="1"/>
              </a:ext>
            </a:extLst>
          </p:cNvPr>
          <p:cNvSpPr/>
          <p:nvPr userDrawn="1"/>
        </p:nvSpPr>
        <p:spPr>
          <a:xfrm>
            <a:off x="114307"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sz="1801"/>
          </a:p>
        </p:txBody>
      </p:sp>
      <p:sp>
        <p:nvSpPr>
          <p:cNvPr id="18" name="Title 1">
            <a:extLst>
              <a:ext uri="{FF2B5EF4-FFF2-40B4-BE49-F238E27FC236}">
                <a16:creationId xmlns:a16="http://schemas.microsoft.com/office/drawing/2014/main" id="{F8983B7E-713E-401D-AB0A-587B21C3F8EB}"/>
              </a:ext>
            </a:extLst>
          </p:cNvPr>
          <p:cNvSpPr>
            <a:spLocks noGrp="1"/>
          </p:cNvSpPr>
          <p:nvPr>
            <p:ph type="title"/>
          </p:nvPr>
        </p:nvSpPr>
        <p:spPr>
          <a:xfrm>
            <a:off x="584201" y="2846004"/>
            <a:ext cx="3187698" cy="1143635"/>
          </a:xfrm>
        </p:spPr>
        <p:txBody>
          <a:bodyPr lIns="91440" rIns="91440" anchor="ctr">
            <a:noAutofit/>
          </a:bodyPr>
          <a:lstStyle>
            <a:lvl1pPr algn="ctr" defTabSz="932789" rtl="0" eaLnBrk="1" latinLnBrk="0" hangingPunct="1">
              <a:lnSpc>
                <a:spcPct val="100000"/>
              </a:lnSpc>
              <a:spcBef>
                <a:spcPts val="100"/>
              </a:spcBef>
              <a:buNone/>
              <a:defRPr lang="en-US" sz="3600" b="0" i="0" kern="1200" spc="-69" dirty="0">
                <a:solidFill>
                  <a:schemeClr val="tx1"/>
                </a:solidFill>
                <a:latin typeface="+mj-lt"/>
                <a:ea typeface="+mn-ea"/>
                <a:cs typeface="Segoe UI" panose="020B0502040204020203" pitchFamily="34" charset="0"/>
              </a:defRPr>
            </a:lvl1pPr>
          </a:lstStyle>
          <a:p>
            <a:r>
              <a:rPr lang="en-US"/>
              <a:t>Click to edit Master title style</a:t>
            </a:r>
          </a:p>
        </p:txBody>
      </p:sp>
      <p:sp>
        <p:nvSpPr>
          <p:cNvPr id="19" name="Text Placeholder 11">
            <a:extLst>
              <a:ext uri="{FF2B5EF4-FFF2-40B4-BE49-F238E27FC236}">
                <a16:creationId xmlns:a16="http://schemas.microsoft.com/office/drawing/2014/main" id="{C0462BD8-67AB-4900-9285-002A90E26663}"/>
              </a:ext>
            </a:extLst>
          </p:cNvPr>
          <p:cNvSpPr>
            <a:spLocks noGrp="1"/>
          </p:cNvSpPr>
          <p:nvPr>
            <p:ph type="body" sz="quarter" idx="11"/>
          </p:nvPr>
        </p:nvSpPr>
        <p:spPr>
          <a:xfrm>
            <a:off x="4364610" y="2286000"/>
            <a:ext cx="7243189" cy="2286000"/>
          </a:xfrm>
          <a:prstGeom prst="rect">
            <a:avLst/>
          </a:prstGeom>
        </p:spPr>
        <p:txBody>
          <a:bodyPr anchor="ctr">
            <a:noAutofit/>
          </a:bodyPr>
          <a:lstStyle>
            <a:lvl1pPr marL="0" indent="0">
              <a:spcBef>
                <a:spcPts val="1200"/>
              </a:spcBef>
              <a:spcAft>
                <a:spcPts val="1200"/>
              </a:spcAft>
              <a:buNone/>
              <a:tabLst>
                <a:tab pos="563591" algn="l"/>
              </a:tabLst>
              <a:defRPr lang="en-US" sz="2400" b="0" i="0" kern="1200" spc="-5" baseline="0" dirty="0" smtClean="0">
                <a:solidFill>
                  <a:schemeClr val="tx1"/>
                </a:solidFill>
                <a:latin typeface="+mn-lt"/>
                <a:ea typeface="+mn-ea"/>
                <a:cs typeface="Segoe UI" panose="020B0502040204020203" pitchFamily="34" charset="0"/>
              </a:defRPr>
            </a:lvl1pPr>
            <a:lvl2pPr marL="12066" indent="0">
              <a:buFontTx/>
              <a:buNone/>
              <a:tabLst>
                <a:tab pos="444522" algn="l"/>
              </a:tabLst>
              <a:defRPr lang="en-US" sz="2400" kern="1200" spc="0" baseline="0" dirty="0" smtClean="0">
                <a:solidFill>
                  <a:srgbClr val="231F20"/>
                </a:solidFill>
                <a:latin typeface="Segoe Pro"/>
                <a:ea typeface="+mn-ea"/>
                <a:cs typeface="Segoe Pro"/>
              </a:defRPr>
            </a:lvl2pPr>
          </a:lstStyle>
          <a:p>
            <a:pPr marL="342919" marR="0" lvl="0" indent="-342919" algn="l" defTabSz="932789"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4203644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Intro">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3872BE5-F2E9-4738-A240-A44658902814}"/>
              </a:ext>
            </a:extLst>
          </p:cNvPr>
          <p:cNvSpPr>
            <a:spLocks noGrp="1"/>
          </p:cNvSpPr>
          <p:nvPr>
            <p:ph type="title"/>
          </p:nvPr>
        </p:nvSpPr>
        <p:spPr>
          <a:xfrm>
            <a:off x="621896" y="2589753"/>
            <a:ext cx="2922313" cy="1678499"/>
          </a:xfrm>
        </p:spPr>
        <p:txBody>
          <a:bodyPr anchor="ctr">
            <a:noAutofit/>
          </a:bodyPr>
          <a:lstStyle>
            <a:lvl1pPr algn="l" defTabSz="932789" rtl="0" eaLnBrk="1" latinLnBrk="0" hangingPunct="1">
              <a:lnSpc>
                <a:spcPct val="100000"/>
              </a:lnSpc>
              <a:spcBef>
                <a:spcPts val="100"/>
              </a:spcBef>
              <a:buNone/>
              <a:defRPr lang="en-US" sz="3600" b="0" i="0" kern="1200" spc="-69" dirty="0">
                <a:solidFill>
                  <a:schemeClr val="tx1"/>
                </a:solidFill>
                <a:latin typeface="+mj-lt"/>
                <a:ea typeface="+mn-ea"/>
                <a:cs typeface="Segoe UI"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6F31B5EC-CF33-449C-9A1B-4757A4757C14}"/>
              </a:ext>
              <a:ext uri="{C183D7F6-B498-43B3-948B-1728B52AA6E4}">
                <adec:decorative xmlns:adec="http://schemas.microsoft.com/office/drawing/2017/decorative" val="1"/>
              </a:ext>
            </a:extLst>
          </p:cNvPr>
          <p:cNvCxnSpPr/>
          <p:nvPr userDrawn="1"/>
        </p:nvCxnSpPr>
        <p:spPr>
          <a:xfrm>
            <a:off x="4110069" y="1623515"/>
            <a:ext cx="0" cy="3583304"/>
          </a:xfrm>
          <a:prstGeom prst="line">
            <a:avLst/>
          </a:prstGeom>
          <a:ln w="25400" cap="sq">
            <a:gradFill flip="none" rotWithShape="1">
              <a:gsLst>
                <a:gs pos="60000">
                  <a:srgbClr val="61C5BE"/>
                </a:gs>
                <a:gs pos="30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11">
            <a:extLst>
              <a:ext uri="{FF2B5EF4-FFF2-40B4-BE49-F238E27FC236}">
                <a16:creationId xmlns:a16="http://schemas.microsoft.com/office/drawing/2014/main" id="{00F5235C-B8C6-417B-8407-AFBC1CF32E00}"/>
              </a:ext>
            </a:extLst>
          </p:cNvPr>
          <p:cNvSpPr>
            <a:spLocks noGrp="1"/>
          </p:cNvSpPr>
          <p:nvPr>
            <p:ph type="body" sz="quarter" idx="11"/>
          </p:nvPr>
        </p:nvSpPr>
        <p:spPr>
          <a:xfrm>
            <a:off x="5270093" y="2255381"/>
            <a:ext cx="6322142" cy="2347240"/>
          </a:xfrm>
          <a:prstGeom prst="rect">
            <a:avLst/>
          </a:prstGeom>
        </p:spPr>
        <p:txBody>
          <a:bodyPr anchor="ctr">
            <a:noAutofit/>
          </a:bodyPr>
          <a:lstStyle>
            <a:lvl1pPr marL="0" indent="0">
              <a:lnSpc>
                <a:spcPct val="100000"/>
              </a:lnSpc>
              <a:spcBef>
                <a:spcPts val="601"/>
              </a:spcBef>
              <a:buNone/>
              <a:defRPr lang="en-US" sz="2400" b="0" i="0" kern="1200" spc="-5" baseline="0" dirty="0" smtClean="0">
                <a:solidFill>
                  <a:schemeClr val="tx1"/>
                </a:solidFill>
                <a:latin typeface="+mn-lt"/>
                <a:ea typeface="+mn-ea"/>
                <a:cs typeface="Segoe UI" panose="020B0502040204020203" pitchFamily="34" charset="0"/>
              </a:defRPr>
            </a:lvl1pPr>
            <a:lvl2pPr marL="469291" indent="-457223">
              <a:lnSpc>
                <a:spcPct val="100000"/>
              </a:lnSpc>
              <a:spcBef>
                <a:spcPts val="100"/>
              </a:spcBef>
              <a:buFont typeface="+mj-lt"/>
              <a:buAutoNum type="arabicPeriod"/>
              <a:tabLst>
                <a:tab pos="444522" algn="l"/>
              </a:tabLst>
              <a:defRPr lang="en-US" sz="2400" kern="1200" spc="0" baseline="0" dirty="0" smtClean="0">
                <a:solidFill>
                  <a:schemeClr val="bg1"/>
                </a:solidFill>
                <a:latin typeface="Segoe Pro"/>
                <a:ea typeface="+mn-ea"/>
                <a:cs typeface="Segoe Pro"/>
              </a:defRPr>
            </a:lvl2pPr>
          </a:lstStyle>
          <a:p>
            <a:pPr marL="228612" marR="0" lvl="0" indent="-228612" algn="l" defTabSz="932789" rtl="0" eaLnBrk="1" fontAlgn="auto" latinLnBrk="0" hangingPunct="1">
              <a:lnSpc>
                <a:spcPct val="100000"/>
              </a:lnSpc>
              <a:spcBef>
                <a:spcPct val="20000"/>
              </a:spcBef>
              <a:spcAft>
                <a:spcPts val="0"/>
              </a:spcAft>
              <a:buClrTx/>
              <a:buSzPct val="90000"/>
              <a:tabLst/>
            </a:pPr>
            <a:r>
              <a:rPr lang="en-US"/>
              <a:t>Click to edit Master text styles</a:t>
            </a:r>
          </a:p>
        </p:txBody>
      </p:sp>
      <p:sp>
        <p:nvSpPr>
          <p:cNvPr id="9" name="Freeform: Shape 8" descr="Yellow-blue MIS Identity bar">
            <a:extLst>
              <a:ext uri="{FF2B5EF4-FFF2-40B4-BE49-F238E27FC236}">
                <a16:creationId xmlns:a16="http://schemas.microsoft.com/office/drawing/2014/main" id="{83D6ED76-246F-4772-9AE0-674BDEC29BA6}"/>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84804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312" userDrawn="1">
          <p15:clr>
            <a:srgbClr val="5ACBF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8" name="Text Placeholder 7">
            <a:extLst>
              <a:ext uri="{FF2B5EF4-FFF2-40B4-BE49-F238E27FC236}">
                <a16:creationId xmlns:a16="http://schemas.microsoft.com/office/drawing/2014/main" id="{DD95C442-BC44-4323-9EF4-C8E6D5875872}"/>
              </a:ext>
            </a:extLst>
          </p:cNvPr>
          <p:cNvSpPr>
            <a:spLocks noGrp="1"/>
          </p:cNvSpPr>
          <p:nvPr>
            <p:ph type="body" sz="quarter" idx="11"/>
          </p:nvPr>
        </p:nvSpPr>
        <p:spPr>
          <a:xfrm>
            <a:off x="584199" y="1435103"/>
            <a:ext cx="11018521" cy="1730987"/>
          </a:xfrm>
          <a:prstGeom prst="rect">
            <a:avLst/>
          </a:prstGeom>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Freeform: Shape 8" descr="Yellow-blue MIS Identity bar">
            <a:extLst>
              <a:ext uri="{FF2B5EF4-FFF2-40B4-BE49-F238E27FC236}">
                <a16:creationId xmlns:a16="http://schemas.microsoft.com/office/drawing/2014/main" id="{FDB8A493-3DA9-4624-B78C-8C4A0C24EC73}"/>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21926552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4372"/>
            <a:ext cx="11018521" cy="1730987"/>
          </a:xfrm>
          <a:prstGeom prst="rect">
            <a:avLst/>
          </a:prstGeom>
        </p:spPr>
        <p:txBody>
          <a:bodyPr wrap="square">
            <a:spAutoFit/>
          </a:bodyPr>
          <a:lstStyle>
            <a:lvl1pPr marL="0" indent="0">
              <a:buNone/>
              <a:defRPr/>
            </a:lvl1pPr>
            <a:lvl2pPr marL="228612" indent="0">
              <a:buNone/>
              <a:defRPr/>
            </a:lvl2pPr>
            <a:lvl3pPr marL="457223" indent="0">
              <a:buNone/>
              <a:defRPr/>
            </a:lvl3pPr>
            <a:lvl4pPr marL="685834" indent="0">
              <a:buNone/>
              <a:defRPr/>
            </a:lvl4pPr>
            <a:lvl5pPr marL="9144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descr="Yellow-blue MIS Identity bar">
            <a:extLst>
              <a:ext uri="{FF2B5EF4-FFF2-40B4-BE49-F238E27FC236}">
                <a16:creationId xmlns:a16="http://schemas.microsoft.com/office/drawing/2014/main" id="{41604F27-E71B-4AE5-913E-4DAE8691401A}"/>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34382587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image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7919BE-E7AB-49D0-8338-9447D7F5EB24}"/>
              </a:ext>
              <a:ext uri="{C183D7F6-B498-43B3-948B-1728B52AA6E4}">
                <adec:decorative xmlns:adec="http://schemas.microsoft.com/office/drawing/2017/decorative" val="1"/>
              </a:ext>
            </a:extLst>
          </p:cNvPr>
          <p:cNvSpPr/>
          <p:nvPr userDrawn="1"/>
        </p:nvSpPr>
        <p:spPr bwMode="auto">
          <a:xfrm>
            <a:off x="0" y="0"/>
            <a:ext cx="1219200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itle 6">
            <a:extLst>
              <a:ext uri="{FF2B5EF4-FFF2-40B4-BE49-F238E27FC236}">
                <a16:creationId xmlns:a16="http://schemas.microsoft.com/office/drawing/2014/main" id="{73084D1C-F464-4B73-B205-90876B54309A}"/>
              </a:ext>
            </a:extLst>
          </p:cNvPr>
          <p:cNvSpPr>
            <a:spLocks noGrp="1"/>
          </p:cNvSpPr>
          <p:nvPr>
            <p:ph type="title"/>
          </p:nvPr>
        </p:nvSpPr>
        <p:spPr>
          <a:xfrm>
            <a:off x="582618" y="457201"/>
            <a:ext cx="3394295" cy="1107996"/>
          </a:xfrm>
        </p:spPr>
        <p:txBody>
          <a:bodyPr/>
          <a:lstStyle>
            <a:lvl1pPr algn="r">
              <a:defRPr/>
            </a:lvl1pPr>
          </a:lstStyle>
          <a:p>
            <a:r>
              <a:rPr lang="en-US"/>
              <a:t>Click to edit Master title style</a:t>
            </a:r>
          </a:p>
        </p:txBody>
      </p:sp>
      <p:cxnSp>
        <p:nvCxnSpPr>
          <p:cNvPr id="9" name="Straight Connector 8">
            <a:extLst>
              <a:ext uri="{FF2B5EF4-FFF2-40B4-BE49-F238E27FC236}">
                <a16:creationId xmlns:a16="http://schemas.microsoft.com/office/drawing/2014/main" id="{A2CBD28F-AB74-4E47-86C9-D7BA12AA9E35}"/>
              </a:ext>
              <a:ext uri="{C183D7F6-B498-43B3-948B-1728B52AA6E4}">
                <adec:decorative xmlns:adec="http://schemas.microsoft.com/office/drawing/2017/decorative" val="1"/>
              </a:ext>
            </a:extLst>
          </p:cNvPr>
          <p:cNvCxnSpPr>
            <a:cxnSpLocks/>
          </p:cNvCxnSpPr>
          <p:nvPr userDrawn="1"/>
        </p:nvCxnSpPr>
        <p:spPr>
          <a:xfrm>
            <a:off x="4407803" y="457205"/>
            <a:ext cx="0" cy="1562099"/>
          </a:xfrm>
          <a:prstGeom prst="line">
            <a:avLst/>
          </a:prstGeom>
          <a:ln w="25400" cap="sq">
            <a:gradFill flip="none" rotWithShape="1">
              <a:gsLst>
                <a:gs pos="60000">
                  <a:srgbClr val="61C5BE"/>
                </a:gs>
                <a:gs pos="30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85E7C14A-E823-4A85-9ED9-D388CB51B845}"/>
              </a:ext>
            </a:extLst>
          </p:cNvPr>
          <p:cNvSpPr>
            <a:spLocks noGrp="1"/>
          </p:cNvSpPr>
          <p:nvPr>
            <p:ph type="body" sz="quarter" idx="10"/>
          </p:nvPr>
        </p:nvSpPr>
        <p:spPr>
          <a:xfrm>
            <a:off x="4838700" y="457200"/>
            <a:ext cx="6770688" cy="1562100"/>
          </a:xfrm>
          <a:prstGeom prst="rect">
            <a:avLst/>
          </a:prstGeom>
        </p:spPr>
        <p:txBody>
          <a:bodyPr wrap="square">
            <a:noAutofit/>
          </a:bodyPr>
          <a:lstStyle>
            <a:lvl1pPr marL="0" indent="0">
              <a:buNone/>
              <a:defRPr/>
            </a:lvl1pPr>
            <a:lvl2pPr marL="228612" indent="0">
              <a:buNone/>
              <a:defRPr/>
            </a:lvl2pPr>
            <a:lvl3pPr marL="457223" indent="0">
              <a:buNone/>
              <a:defRPr/>
            </a:lvl3pPr>
            <a:lvl4pPr marL="685834" indent="0">
              <a:buNone/>
              <a:defRPr/>
            </a:lvl4pPr>
            <a:lvl5pPr marL="914444" indent="0">
              <a:buNone/>
              <a:defRPr/>
            </a:lvl5pPr>
          </a:lstStyle>
          <a:p>
            <a:pPr lvl="0"/>
            <a:r>
              <a:rPr lang="en-US"/>
              <a:t>Click to edit Master text styles</a:t>
            </a:r>
          </a:p>
        </p:txBody>
      </p:sp>
      <p:sp>
        <p:nvSpPr>
          <p:cNvPr id="11" name="Picture Placeholder 2">
            <a:extLst>
              <a:ext uri="{FF2B5EF4-FFF2-40B4-BE49-F238E27FC236}">
                <a16:creationId xmlns:a16="http://schemas.microsoft.com/office/drawing/2014/main" id="{483CE641-1985-4D45-AC1D-57F19CF59B33}"/>
              </a:ext>
            </a:extLst>
          </p:cNvPr>
          <p:cNvSpPr>
            <a:spLocks noGrp="1"/>
          </p:cNvSpPr>
          <p:nvPr>
            <p:ph type="pic" sz="quarter" idx="11"/>
          </p:nvPr>
        </p:nvSpPr>
        <p:spPr>
          <a:xfrm>
            <a:off x="0" y="2501900"/>
            <a:ext cx="12188825" cy="4127499"/>
          </a:xfrm>
          <a:prstGeom prst="rect">
            <a:avLst/>
          </a:prstGeom>
        </p:spPr>
        <p:txBody>
          <a:bodyPr anchor="ctr">
            <a:noAutofit/>
          </a:bodyPr>
          <a:lstStyle>
            <a:lvl1pPr marL="0" indent="0" algn="ctr">
              <a:buNone/>
              <a:defRPr/>
            </a:lvl1pPr>
          </a:lstStyle>
          <a:p>
            <a:r>
              <a:rPr lang="en-US"/>
              <a:t>Click icon to add picture</a:t>
            </a:r>
          </a:p>
        </p:txBody>
      </p:sp>
      <p:sp>
        <p:nvSpPr>
          <p:cNvPr id="13" name="Freeform: Shape 12" descr="Yellow-blue MIS Identity bar">
            <a:extLst>
              <a:ext uri="{FF2B5EF4-FFF2-40B4-BE49-F238E27FC236}">
                <a16:creationId xmlns:a16="http://schemas.microsoft.com/office/drawing/2014/main" id="{7AC31989-ED2C-4651-88CA-31F3AD0FB6FF}"/>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6365924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image layout w/o footer bar">
    <p:bg>
      <p:bgPr>
        <a:solidFill>
          <a:schemeClr val="bg1"/>
        </a:solidFill>
        <a:effectLst/>
      </p:bgPr>
    </p:b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73084D1C-F464-4B73-B205-90876B54309A}"/>
              </a:ext>
            </a:extLst>
          </p:cNvPr>
          <p:cNvSpPr>
            <a:spLocks noGrp="1"/>
          </p:cNvSpPr>
          <p:nvPr>
            <p:ph type="title"/>
          </p:nvPr>
        </p:nvSpPr>
        <p:spPr>
          <a:xfrm>
            <a:off x="582618" y="457201"/>
            <a:ext cx="3394295" cy="1107996"/>
          </a:xfrm>
        </p:spPr>
        <p:txBody>
          <a:bodyPr/>
          <a:lstStyle>
            <a:lvl1pPr algn="r">
              <a:defRPr/>
            </a:lvl1pPr>
          </a:lstStyle>
          <a:p>
            <a:r>
              <a:rPr lang="en-US"/>
              <a:t>Click to edit Master title style</a:t>
            </a:r>
          </a:p>
        </p:txBody>
      </p:sp>
      <p:cxnSp>
        <p:nvCxnSpPr>
          <p:cNvPr id="9" name="Straight Connector 8">
            <a:extLst>
              <a:ext uri="{FF2B5EF4-FFF2-40B4-BE49-F238E27FC236}">
                <a16:creationId xmlns:a16="http://schemas.microsoft.com/office/drawing/2014/main" id="{A2CBD28F-AB74-4E47-86C9-D7BA12AA9E35}"/>
              </a:ext>
              <a:ext uri="{C183D7F6-B498-43B3-948B-1728B52AA6E4}">
                <adec:decorative xmlns:adec="http://schemas.microsoft.com/office/drawing/2017/decorative" val="1"/>
              </a:ext>
            </a:extLst>
          </p:cNvPr>
          <p:cNvCxnSpPr>
            <a:cxnSpLocks/>
          </p:cNvCxnSpPr>
          <p:nvPr userDrawn="1"/>
        </p:nvCxnSpPr>
        <p:spPr>
          <a:xfrm>
            <a:off x="4407803" y="457205"/>
            <a:ext cx="0" cy="1562099"/>
          </a:xfrm>
          <a:prstGeom prst="line">
            <a:avLst/>
          </a:prstGeom>
          <a:ln w="25400" cap="sq">
            <a:gradFill flip="none" rotWithShape="1">
              <a:gsLst>
                <a:gs pos="60000">
                  <a:srgbClr val="61C5BE"/>
                </a:gs>
                <a:gs pos="30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85E7C14A-E823-4A85-9ED9-D388CB51B845}"/>
              </a:ext>
            </a:extLst>
          </p:cNvPr>
          <p:cNvSpPr>
            <a:spLocks noGrp="1"/>
          </p:cNvSpPr>
          <p:nvPr>
            <p:ph type="body" sz="quarter" idx="10"/>
          </p:nvPr>
        </p:nvSpPr>
        <p:spPr>
          <a:xfrm>
            <a:off x="4838700" y="457200"/>
            <a:ext cx="6770688" cy="1562100"/>
          </a:xfrm>
          <a:prstGeom prst="rect">
            <a:avLst/>
          </a:prstGeom>
        </p:spPr>
        <p:txBody>
          <a:bodyPr wrap="square">
            <a:noAutofit/>
          </a:bodyPr>
          <a:lstStyle>
            <a:lvl1pPr marL="0" indent="0">
              <a:buNone/>
              <a:defRPr/>
            </a:lvl1pPr>
            <a:lvl2pPr marL="228612" indent="0">
              <a:buNone/>
              <a:defRPr/>
            </a:lvl2pPr>
            <a:lvl3pPr marL="457223" indent="0">
              <a:buNone/>
              <a:defRPr/>
            </a:lvl3pPr>
            <a:lvl4pPr marL="685834" indent="0">
              <a:buNone/>
              <a:defRPr/>
            </a:lvl4pPr>
            <a:lvl5pPr marL="914444" indent="0">
              <a:buNone/>
              <a:defRPr/>
            </a:lvl5pPr>
          </a:lstStyle>
          <a:p>
            <a:pPr lvl="0"/>
            <a:r>
              <a:rPr lang="en-US"/>
              <a:t>Click to edit Master text styles</a:t>
            </a:r>
          </a:p>
        </p:txBody>
      </p:sp>
      <p:sp>
        <p:nvSpPr>
          <p:cNvPr id="11" name="Picture Placeholder 2">
            <a:extLst>
              <a:ext uri="{FF2B5EF4-FFF2-40B4-BE49-F238E27FC236}">
                <a16:creationId xmlns:a16="http://schemas.microsoft.com/office/drawing/2014/main" id="{483CE641-1985-4D45-AC1D-57F19CF59B33}"/>
              </a:ext>
            </a:extLst>
          </p:cNvPr>
          <p:cNvSpPr>
            <a:spLocks noGrp="1"/>
          </p:cNvSpPr>
          <p:nvPr>
            <p:ph type="pic" sz="quarter" idx="11"/>
          </p:nvPr>
        </p:nvSpPr>
        <p:spPr>
          <a:xfrm>
            <a:off x="0" y="2501900"/>
            <a:ext cx="12188825" cy="4356100"/>
          </a:xfrm>
          <a:prstGeom prst="rect">
            <a:avLst/>
          </a:prstGeom>
        </p:spPr>
        <p:txBody>
          <a:bodyPr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2231842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5"/>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55" rtl="0" eaLnBrk="1" fontAlgn="auto" latinLnBrk="0" hangingPunct="1">
              <a:lnSpc>
                <a:spcPct val="100000"/>
              </a:lnSpc>
              <a:spcBef>
                <a:spcPts val="0"/>
              </a:spcBef>
              <a:spcAft>
                <a:spcPts val="491"/>
              </a:spcAft>
              <a:buClrTx/>
              <a:buSzPct val="90000"/>
              <a:buFont typeface="Wingdings" panose="05000000000000000000" pitchFamily="2" charset="2"/>
              <a:buNone/>
              <a:tabLst/>
              <a:defRPr sz="1961" spc="0" baseline="0">
                <a:solidFill>
                  <a:schemeClr val="tx1"/>
                </a:solidFill>
                <a:latin typeface="+mj-lt"/>
              </a:defRPr>
            </a:lvl1pPr>
            <a:lvl2pPr marL="224108" indent="0">
              <a:buNone/>
              <a:defRPr sz="1765"/>
            </a:lvl2pPr>
            <a:lvl3pPr marL="448217" indent="0">
              <a:buNone/>
              <a:defRPr sz="1765"/>
            </a:lvl3pPr>
            <a:lvl4pPr marL="672324" indent="0">
              <a:buNone/>
              <a:defRPr sz="1765"/>
            </a:lvl4pPr>
            <a:lvl5pPr marL="896430"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09100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4" name="Content Placeholder 3">
            <a:extLst>
              <a:ext uri="{FF2B5EF4-FFF2-40B4-BE49-F238E27FC236}">
                <a16:creationId xmlns:a16="http://schemas.microsoft.com/office/drawing/2014/main" id="{BD4974DD-397E-4A7D-8910-32FA5365BB14}"/>
              </a:ext>
            </a:extLst>
          </p:cNvPr>
          <p:cNvSpPr>
            <a:spLocks noGrp="1"/>
          </p:cNvSpPr>
          <p:nvPr>
            <p:ph sz="quarter" idx="14"/>
          </p:nvPr>
        </p:nvSpPr>
        <p:spPr>
          <a:xfrm>
            <a:off x="584203" y="1409701"/>
            <a:ext cx="5218114"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E432EBAE-017D-4865-B8E1-6CF9BB62272D}"/>
              </a:ext>
            </a:extLst>
          </p:cNvPr>
          <p:cNvSpPr>
            <a:spLocks noGrp="1"/>
          </p:cNvSpPr>
          <p:nvPr>
            <p:ph sz="quarter" idx="15"/>
          </p:nvPr>
        </p:nvSpPr>
        <p:spPr>
          <a:xfrm>
            <a:off x="6388106" y="1409701"/>
            <a:ext cx="5221289"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Freeform: Shape 6" descr="Yellow-blue MIS Identity bar">
            <a:extLst>
              <a:ext uri="{FF2B5EF4-FFF2-40B4-BE49-F238E27FC236}">
                <a16:creationId xmlns:a16="http://schemas.microsoft.com/office/drawing/2014/main" id="{A3BC781B-E233-4B02-B354-AF4D5822BB3E}"/>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71582501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888" userDrawn="1">
          <p15:clr>
            <a:srgbClr val="5ACBF0"/>
          </p15:clr>
        </p15:guide>
        <p15:guide id="4" pos="3660" userDrawn="1">
          <p15:clr>
            <a:srgbClr val="5ACBF0"/>
          </p15:clr>
        </p15:guide>
        <p15:guide id="5" pos="402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1" cy="553998"/>
          </a:xfrm>
        </p:spPr>
        <p:txBody>
          <a:bodyPr/>
          <a:lstStyle/>
          <a:p>
            <a:r>
              <a:rPr lang="en-US"/>
              <a:t>Click to edit Master title style</a:t>
            </a:r>
          </a:p>
        </p:txBody>
      </p:sp>
      <p:sp>
        <p:nvSpPr>
          <p:cNvPr id="4" name="Text Placeholder 3"/>
          <p:cNvSpPr>
            <a:spLocks noGrp="1"/>
          </p:cNvSpPr>
          <p:nvPr>
            <p:ph type="body" sz="quarter" idx="10"/>
          </p:nvPr>
        </p:nvSpPr>
        <p:spPr>
          <a:xfrm>
            <a:off x="584205" y="1435100"/>
            <a:ext cx="5212080" cy="1730987"/>
          </a:xfrm>
          <a:prstGeom prst="rect">
            <a:avLst/>
          </a:prstGeom>
        </p:spPr>
        <p:txBody>
          <a:bodyPr wrap="square">
            <a:spAutoFit/>
          </a:bodyPr>
          <a:lstStyle>
            <a:lvl1pPr marL="0" indent="0">
              <a:spcBef>
                <a:spcPts val="1225"/>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600" indent="0">
              <a:buFont typeface="Wingdings" panose="05000000000000000000" pitchFamily="2" charset="2"/>
              <a:buNone/>
              <a:defRPr sz="2000" b="0"/>
            </a:lvl2pPr>
            <a:lvl3pPr marL="450875" indent="0">
              <a:buFont typeface="Wingdings" panose="05000000000000000000" pitchFamily="2" charset="2"/>
              <a:buNone/>
              <a:tabLst/>
              <a:defRPr sz="1600" b="0"/>
            </a:lvl3pPr>
            <a:lvl4pPr marL="652493" indent="0">
              <a:buFont typeface="Wingdings" panose="05000000000000000000" pitchFamily="2" charset="2"/>
              <a:buNone/>
              <a:defRPr sz="1401" b="0"/>
            </a:lvl4pPr>
            <a:lvl5pPr marL="854117" indent="0">
              <a:buFont typeface="Wingdings" panose="05000000000000000000" pitchFamily="2" charset="2"/>
              <a:buNone/>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730987"/>
          </a:xfrm>
          <a:prstGeom prst="rect">
            <a:avLst/>
          </a:prstGeom>
        </p:spPr>
        <p:txBody>
          <a:bodyPr wrap="square">
            <a:spAutoFit/>
          </a:bodyPr>
          <a:lstStyle>
            <a:lvl1pPr marL="0" indent="0">
              <a:spcBef>
                <a:spcPts val="1225"/>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600" indent="0">
              <a:buFont typeface="Wingdings" panose="05000000000000000000" pitchFamily="2" charset="2"/>
              <a:buNone/>
              <a:defRPr sz="2000" b="0"/>
            </a:lvl2pPr>
            <a:lvl3pPr marL="450875" indent="0">
              <a:buFont typeface="Wingdings" panose="05000000000000000000" pitchFamily="2" charset="2"/>
              <a:buNone/>
              <a:tabLst/>
              <a:defRPr sz="1600" b="0"/>
            </a:lvl3pPr>
            <a:lvl4pPr marL="652493" indent="0">
              <a:buFont typeface="Wingdings" panose="05000000000000000000" pitchFamily="2" charset="2"/>
              <a:buNone/>
              <a:defRPr sz="1401" b="0"/>
            </a:lvl4pPr>
            <a:lvl5pPr marL="854117" indent="0">
              <a:buFont typeface="Wingdings" panose="05000000000000000000" pitchFamily="2" charset="2"/>
              <a:buNone/>
              <a:tabLst/>
              <a:defRPr sz="14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descr="Yellow-blue MIS Identity bar">
            <a:extLst>
              <a:ext uri="{FF2B5EF4-FFF2-40B4-BE49-F238E27FC236}">
                <a16:creationId xmlns:a16="http://schemas.microsoft.com/office/drawing/2014/main" id="{6E7FD9EB-3626-43FE-8EE0-63359ADE3C6B}"/>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921559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7" userDrawn="1">
          <p15:clr>
            <a:srgbClr val="5ACBF0"/>
          </p15:clr>
        </p15:guide>
        <p15:guide id="5" pos="402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1"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3" y="1436689"/>
            <a:ext cx="5219700" cy="523220"/>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8D24EA21-F77F-434B-8500-B8AAD06BBF90}"/>
              </a:ext>
            </a:extLst>
          </p:cNvPr>
          <p:cNvSpPr>
            <a:spLocks noGrp="1"/>
          </p:cNvSpPr>
          <p:nvPr>
            <p:ph sz="quarter" idx="18"/>
          </p:nvPr>
        </p:nvSpPr>
        <p:spPr>
          <a:xfrm>
            <a:off x="584203" y="2081215"/>
            <a:ext cx="5219700" cy="1669431"/>
          </a:xfrm>
        </p:spPr>
        <p:txBody>
          <a:bodyPr/>
          <a:lstStyle>
            <a:lvl1pPr marL="0" indent="0">
              <a:spcBef>
                <a:spcPts val="1200"/>
              </a:spcBef>
              <a:buNone/>
              <a:defRPr sz="2400"/>
            </a:lvl1pPr>
            <a:lvl2pPr marL="406420" indent="-28100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7" y="1436689"/>
            <a:ext cx="5219700" cy="523220"/>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9" name="Content Placeholder 8">
            <a:extLst>
              <a:ext uri="{FF2B5EF4-FFF2-40B4-BE49-F238E27FC236}">
                <a16:creationId xmlns:a16="http://schemas.microsoft.com/office/drawing/2014/main" id="{9AAA0606-46E1-4BD9-9C0B-962D0C45ED9E}"/>
              </a:ext>
            </a:extLst>
          </p:cNvPr>
          <p:cNvSpPr>
            <a:spLocks noGrp="1"/>
          </p:cNvSpPr>
          <p:nvPr>
            <p:ph sz="quarter" idx="19"/>
          </p:nvPr>
        </p:nvSpPr>
        <p:spPr>
          <a:xfrm>
            <a:off x="6388108" y="2081215"/>
            <a:ext cx="5229225" cy="1669431"/>
          </a:xfrm>
        </p:spPr>
        <p:txBody>
          <a:bodyPr/>
          <a:lstStyle>
            <a:lvl1pPr marL="0" indent="0">
              <a:spcBef>
                <a:spcPts val="1200"/>
              </a:spcBef>
              <a:buNone/>
              <a:defRPr sz="2400"/>
            </a:lvl1pPr>
            <a:lvl2pPr marL="468336" indent="-342919">
              <a:defRPr lang="en-US" sz="2000" kern="1200" spc="0" baseline="0" dirty="0" smtClean="0">
                <a:solidFill>
                  <a:schemeClr val="tx1"/>
                </a:solidFill>
                <a:latin typeface="+mn-lt"/>
                <a:ea typeface="+mn-ea"/>
                <a:cs typeface="+mn-cs"/>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Freeform: Shape 7" descr="Yellow-blue MIS Identity bar">
            <a:extLst>
              <a:ext uri="{FF2B5EF4-FFF2-40B4-BE49-F238E27FC236}">
                <a16:creationId xmlns:a16="http://schemas.microsoft.com/office/drawing/2014/main" id="{A33BE1E4-3CC6-4B4F-A19B-49260D58F477}"/>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28622237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3657" userDrawn="1">
          <p15:clr>
            <a:srgbClr val="5ACBF0"/>
          </p15:clr>
        </p15:guide>
        <p15:guide id="5" pos="4025" userDrawn="1">
          <p15:clr>
            <a:srgbClr val="5ACBF0"/>
          </p15:clr>
        </p15:guide>
        <p15:guide id="7" orient="horz" pos="9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1"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6" y="1438276"/>
            <a:ext cx="3264409" cy="769698"/>
          </a:xfrm>
          <a:prstGeom prst="rect">
            <a:avLst/>
          </a:prstGeom>
        </p:spPr>
        <p:txBody>
          <a:bodyPr anchor="t"/>
          <a:lstStyle>
            <a:lvl1pPr marL="0" indent="0">
              <a:spcBef>
                <a:spcPts val="0"/>
              </a:spcBef>
              <a:buNone/>
              <a:defRPr sz="2201">
                <a:solidFill>
                  <a:schemeClr val="tx1"/>
                </a:solidFill>
                <a:latin typeface="+mj-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6"/>
            <a:ext cx="3264409" cy="769698"/>
          </a:xfrm>
          <a:prstGeom prst="rect">
            <a:avLst/>
          </a:prstGeom>
        </p:spPr>
        <p:txBody>
          <a:bodyPr anchor="t"/>
          <a:lstStyle>
            <a:lvl1pPr marL="0" indent="0">
              <a:spcBef>
                <a:spcPts val="0"/>
              </a:spcBef>
              <a:buNone/>
              <a:defRPr sz="2201">
                <a:solidFill>
                  <a:schemeClr val="tx1"/>
                </a:solidFill>
                <a:latin typeface="+mj-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9" cy="769698"/>
          </a:xfrm>
          <a:prstGeom prst="rect">
            <a:avLst/>
          </a:prstGeom>
        </p:spPr>
        <p:txBody>
          <a:bodyPr anchor="t"/>
          <a:lstStyle>
            <a:lvl1pPr marL="0" indent="0">
              <a:spcBef>
                <a:spcPts val="0"/>
              </a:spcBef>
              <a:buNone/>
              <a:defRPr sz="2201">
                <a:solidFill>
                  <a:schemeClr val="tx1"/>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3FDB9CBC-C2BD-44B3-B220-73FD30785BF6}"/>
              </a:ext>
            </a:extLst>
          </p:cNvPr>
          <p:cNvSpPr>
            <a:spLocks noGrp="1"/>
          </p:cNvSpPr>
          <p:nvPr>
            <p:ph sz="quarter" idx="19"/>
          </p:nvPr>
        </p:nvSpPr>
        <p:spPr>
          <a:xfrm>
            <a:off x="585789" y="2390775"/>
            <a:ext cx="3271836" cy="3878263"/>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a:extLst>
              <a:ext uri="{FF2B5EF4-FFF2-40B4-BE49-F238E27FC236}">
                <a16:creationId xmlns:a16="http://schemas.microsoft.com/office/drawing/2014/main" id="{64673896-9C0D-4477-ABF9-1B25077BC0CC}"/>
              </a:ext>
            </a:extLst>
          </p:cNvPr>
          <p:cNvSpPr>
            <a:spLocks noGrp="1"/>
          </p:cNvSpPr>
          <p:nvPr>
            <p:ph sz="quarter" idx="20"/>
          </p:nvPr>
        </p:nvSpPr>
        <p:spPr>
          <a:xfrm>
            <a:off x="4460877" y="2390775"/>
            <a:ext cx="3271836" cy="3878263"/>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4079E235-C2A2-436F-9C84-B94A7A22CCE9}"/>
              </a:ext>
            </a:extLst>
          </p:cNvPr>
          <p:cNvSpPr>
            <a:spLocks noGrp="1"/>
          </p:cNvSpPr>
          <p:nvPr>
            <p:ph sz="quarter" idx="21"/>
          </p:nvPr>
        </p:nvSpPr>
        <p:spPr>
          <a:xfrm>
            <a:off x="8335963" y="2390775"/>
            <a:ext cx="3273426" cy="3878263"/>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Freeform: Shape 9" descr="Yellow-blue MIS Identity bar">
            <a:extLst>
              <a:ext uri="{FF2B5EF4-FFF2-40B4-BE49-F238E27FC236}">
                <a16:creationId xmlns:a16="http://schemas.microsoft.com/office/drawing/2014/main" id="{22C9638A-BC7A-4E4A-91A2-9E10F0DFFB1A}"/>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61861914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userDrawn="1">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2"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1" cy="553998"/>
          </a:xfrm>
        </p:spPr>
        <p:txBody>
          <a:bodyPr>
            <a:spAutoFit/>
          </a:bodyPr>
          <a:lstStyle/>
          <a:p>
            <a:r>
              <a:rPr lang="en-US"/>
              <a:t>Click to edit Master title style</a:t>
            </a:r>
          </a:p>
        </p:txBody>
      </p:sp>
      <p:sp>
        <p:nvSpPr>
          <p:cNvPr id="12" name="Freeform: Shape 11" descr="Yellow-blue MIS Identity bar">
            <a:extLst>
              <a:ext uri="{FF2B5EF4-FFF2-40B4-BE49-F238E27FC236}">
                <a16:creationId xmlns:a16="http://schemas.microsoft.com/office/drawing/2014/main" id="{7D2F8EE9-4FB4-4E67-B060-C0DCA593B497}"/>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5" y="1438276"/>
            <a:ext cx="253206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D381826E-6E98-4660-830A-F93A5E86C09B}"/>
              </a:ext>
            </a:extLst>
          </p:cNvPr>
          <p:cNvSpPr>
            <a:spLocks noGrp="1"/>
          </p:cNvSpPr>
          <p:nvPr>
            <p:ph type="body" sz="quarter" idx="21"/>
          </p:nvPr>
        </p:nvSpPr>
        <p:spPr>
          <a:xfrm>
            <a:off x="584205" y="2279650"/>
            <a:ext cx="2532062" cy="3989388"/>
          </a:xfrm>
        </p:spPr>
        <p:txBody>
          <a:bodyPr>
            <a:noAutofit/>
          </a:bodyPr>
          <a:lstStyle>
            <a:lvl1pPr marL="0" indent="0">
              <a:spcBef>
                <a:spcPts val="601"/>
              </a:spcBef>
              <a:buNone/>
              <a:defRPr sz="1401"/>
            </a:lvl1pPr>
            <a:lvl2pPr marL="347680" indent="0">
              <a:buNone/>
              <a:defRPr sz="1100"/>
            </a:lvl2pPr>
            <a:lvl3pPr marL="685834" indent="0">
              <a:buNone/>
              <a:defRPr sz="1001"/>
            </a:lvl3pPr>
            <a:lvl4pPr marL="1028752" indent="0">
              <a:buNone/>
              <a:defRPr sz="900"/>
            </a:lvl4pPr>
            <a:lvl5pPr marL="1260538" indent="0">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F84C1C67-60A4-4122-9C51-8B6917B2A0C9}"/>
              </a:ext>
            </a:extLst>
          </p:cNvPr>
          <p:cNvSpPr>
            <a:spLocks noGrp="1"/>
          </p:cNvSpPr>
          <p:nvPr>
            <p:ph type="body" sz="quarter" idx="22"/>
          </p:nvPr>
        </p:nvSpPr>
        <p:spPr>
          <a:xfrm>
            <a:off x="3413128" y="2279650"/>
            <a:ext cx="2532062" cy="3989388"/>
          </a:xfrm>
        </p:spPr>
        <p:txBody>
          <a:bodyPr>
            <a:noAutofit/>
          </a:bodyPr>
          <a:lstStyle>
            <a:lvl1pPr marL="0" indent="0">
              <a:spcBef>
                <a:spcPts val="601"/>
              </a:spcBef>
              <a:buNone/>
              <a:defRPr sz="1401"/>
            </a:lvl1pPr>
            <a:lvl2pPr marL="347680" indent="0">
              <a:buNone/>
              <a:defRPr sz="1100"/>
            </a:lvl2pPr>
            <a:lvl3pPr marL="685834" indent="0">
              <a:buNone/>
              <a:defRPr sz="1001"/>
            </a:lvl3pPr>
            <a:lvl4pPr marL="1028752" indent="0">
              <a:buNone/>
              <a:defRPr sz="900"/>
            </a:lvl4pPr>
            <a:lvl5pPr marL="1260538" indent="0">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4" y="1438276"/>
            <a:ext cx="253206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A2945E30-4C00-4837-BFE7-F8171A785269}"/>
              </a:ext>
            </a:extLst>
          </p:cNvPr>
          <p:cNvSpPr>
            <a:spLocks noGrp="1"/>
          </p:cNvSpPr>
          <p:nvPr>
            <p:ph type="body" sz="quarter" idx="23"/>
          </p:nvPr>
        </p:nvSpPr>
        <p:spPr>
          <a:xfrm>
            <a:off x="6244214" y="2279650"/>
            <a:ext cx="2532062" cy="3989388"/>
          </a:xfrm>
        </p:spPr>
        <p:txBody>
          <a:bodyPr>
            <a:noAutofit/>
          </a:bodyPr>
          <a:lstStyle>
            <a:lvl1pPr marL="0" indent="0">
              <a:spcBef>
                <a:spcPts val="601"/>
              </a:spcBef>
              <a:buNone/>
              <a:defRPr sz="1401"/>
            </a:lvl1pPr>
            <a:lvl2pPr marL="347680" indent="0">
              <a:buNone/>
              <a:defRPr sz="1100"/>
            </a:lvl2pPr>
            <a:lvl3pPr marL="685834" indent="0">
              <a:buNone/>
              <a:defRPr sz="1001"/>
            </a:lvl3pPr>
            <a:lvl4pPr marL="1028752" indent="0">
              <a:buNone/>
              <a:defRPr sz="900"/>
            </a:lvl4pPr>
            <a:lvl5pPr marL="1260538" indent="0">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2" y="1438276"/>
            <a:ext cx="2533650"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D573B083-4292-4939-BF4A-24AFF6596608}"/>
              </a:ext>
            </a:extLst>
          </p:cNvPr>
          <p:cNvSpPr>
            <a:spLocks noGrp="1"/>
          </p:cNvSpPr>
          <p:nvPr>
            <p:ph type="body" sz="quarter" idx="24"/>
          </p:nvPr>
        </p:nvSpPr>
        <p:spPr>
          <a:xfrm>
            <a:off x="9101709" y="2279650"/>
            <a:ext cx="2532062" cy="3989388"/>
          </a:xfrm>
        </p:spPr>
        <p:txBody>
          <a:bodyPr>
            <a:noAutofit/>
          </a:bodyPr>
          <a:lstStyle>
            <a:lvl1pPr marL="0" indent="0">
              <a:spcBef>
                <a:spcPts val="601"/>
              </a:spcBef>
              <a:buNone/>
              <a:defRPr sz="1401"/>
            </a:lvl1pPr>
            <a:lvl2pPr marL="347680" indent="0">
              <a:buNone/>
              <a:defRPr sz="1100"/>
            </a:lvl2pPr>
            <a:lvl3pPr marL="685834" indent="0">
              <a:buNone/>
              <a:defRPr sz="1001"/>
            </a:lvl3pPr>
            <a:lvl4pPr marL="1028752" indent="0">
              <a:buNone/>
              <a:defRPr sz="900"/>
            </a:lvl4pPr>
            <a:lvl5pPr marL="1260538" indent="0">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587137617"/>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1"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5"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5" y="2283118"/>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12"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12" y="2276476"/>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20"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20" y="2283118"/>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7"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7" y="2276476"/>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34" y="1438278"/>
            <a:ext cx="1965961" cy="584775"/>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34" y="2276476"/>
            <a:ext cx="1965961" cy="2175211"/>
          </a:xfrm>
          <a:prstGeom prst="rect">
            <a:avLst/>
          </a:prstGeom>
        </p:spPr>
        <p:txBody>
          <a:bodyPr wrap="square">
            <a:spAutoFit/>
          </a:bodyPr>
          <a:lstStyle>
            <a:lvl1pPr marL="141296" indent="-141296">
              <a:defRPr lang="en-US" sz="1500" kern="1200" spc="0" baseline="0" dirty="0" smtClean="0">
                <a:solidFill>
                  <a:schemeClr val="tx1"/>
                </a:solidFill>
                <a:latin typeface="+mn-lt"/>
                <a:ea typeface="+mn-ea"/>
                <a:cs typeface="Segoe UI" panose="020B0502040204020203" pitchFamily="34" charset="0"/>
              </a:defRPr>
            </a:lvl1pPr>
            <a:lvl2pPr marL="285764" indent="-125418">
              <a:defRPr lang="en-US" sz="1401" kern="1200" spc="0" baseline="0" dirty="0" smtClean="0">
                <a:solidFill>
                  <a:schemeClr val="tx1"/>
                </a:solidFill>
                <a:latin typeface="+mn-lt"/>
                <a:ea typeface="+mn-ea"/>
                <a:cs typeface="+mn-cs"/>
              </a:defRPr>
            </a:lvl2pPr>
            <a:lvl3pPr marL="438172" indent="-133359">
              <a:defRPr lang="en-US" sz="1401" kern="1200" spc="0" baseline="0" dirty="0" smtClean="0">
                <a:solidFill>
                  <a:schemeClr val="tx1"/>
                </a:solidFill>
                <a:latin typeface="+mn-lt"/>
                <a:ea typeface="+mn-ea"/>
                <a:cs typeface="+mn-cs"/>
              </a:defRPr>
            </a:lvl3pPr>
            <a:lvl4pPr marL="566766" indent="-114307">
              <a:defRPr lang="en-US" sz="1200" kern="1200" spc="0" baseline="0" dirty="0" smtClean="0">
                <a:solidFill>
                  <a:schemeClr val="tx1"/>
                </a:solidFill>
                <a:latin typeface="+mn-lt"/>
                <a:ea typeface="+mn-ea"/>
                <a:cs typeface="+mn-cs"/>
              </a:defRPr>
            </a:lvl4pPr>
            <a:lvl5pPr marL="685834" indent="-109544">
              <a:defRPr lang="en-US" sz="1200" kern="1200" spc="0" baseline="0" dirty="0">
                <a:solidFill>
                  <a:schemeClr val="tx1"/>
                </a:solidFill>
                <a:latin typeface="+mn-lt"/>
                <a:ea typeface="+mn-ea"/>
                <a:cs typeface="+mn-cs"/>
              </a:defRPr>
            </a:lvl5pPr>
          </a:lstStyle>
          <a:p>
            <a:pPr marL="141296" marR="0" lvl="0"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96" marR="0" lvl="1"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96" marR="0" lvl="2"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96" marR="0" lvl="3"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96" marR="0" lvl="4" indent="-141296" algn="l" defTabSz="932789"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14" name="Freeform: Shape 13" descr="Yellow-blue MIS Identity bar">
            <a:extLst>
              <a:ext uri="{FF2B5EF4-FFF2-40B4-BE49-F238E27FC236}">
                <a16:creationId xmlns:a16="http://schemas.microsoft.com/office/drawing/2014/main" id="{31AFC1BA-C5D5-49C7-8BDA-CAC956C7E464}"/>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31675138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611" userDrawn="1">
          <p15:clr>
            <a:srgbClr val="5ACBF0"/>
          </p15:clr>
        </p15:guide>
        <p15:guide id="7" pos="1796" userDrawn="1">
          <p15:clr>
            <a:srgbClr val="5ACBF0"/>
          </p15:clr>
        </p15:guide>
        <p15:guide id="8" pos="3035" userDrawn="1">
          <p15:clr>
            <a:srgbClr val="5ACBF0"/>
          </p15:clr>
        </p15:guide>
        <p15:guide id="9" pos="3221" userDrawn="1">
          <p15:clr>
            <a:srgbClr val="5ACBF0"/>
          </p15:clr>
        </p15:guide>
        <p15:guide id="10" pos="4460" userDrawn="1">
          <p15:clr>
            <a:srgbClr val="5ACBF0"/>
          </p15:clr>
        </p15:guide>
        <p15:guide id="11" pos="5890" userDrawn="1">
          <p15:clr>
            <a:srgbClr val="5ACBF0"/>
          </p15:clr>
        </p15:guide>
        <p15:guide id="12" orient="horz" pos="1436" userDrawn="1">
          <p15:clr>
            <a:srgbClr val="5ACBF0"/>
          </p15:clr>
        </p15:guide>
        <p15:guide id="13" pos="4645" userDrawn="1">
          <p15:clr>
            <a:srgbClr val="5ACBF0"/>
          </p15:clr>
        </p15:guide>
        <p15:guide id="14" pos="6073"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Line 12 Month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28">
            <a:extLst>
              <a:ext uri="{FF2B5EF4-FFF2-40B4-BE49-F238E27FC236}">
                <a16:creationId xmlns:a16="http://schemas.microsoft.com/office/drawing/2014/main" id="{E64C49C1-BC25-4B33-B712-9D46C42AB77E}"/>
              </a:ext>
            </a:extLst>
          </p:cNvPr>
          <p:cNvSpPr>
            <a:spLocks noGrp="1"/>
          </p:cNvSpPr>
          <p:nvPr>
            <p:ph type="body" sz="quarter" idx="22" hasCustomPrompt="1"/>
          </p:nvPr>
        </p:nvSpPr>
        <p:spPr>
          <a:xfrm>
            <a:off x="592018" y="1437069"/>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4" name="Straight Connector 3">
            <a:extLst>
              <a:ext uri="{FF2B5EF4-FFF2-40B4-BE49-F238E27FC236}">
                <a16:creationId xmlns:a16="http://schemas.microsoft.com/office/drawing/2014/main" id="{34DCC92C-874F-4528-BF8E-D1238A3354A9}"/>
              </a:ext>
              <a:ext uri="{C183D7F6-B498-43B3-948B-1728B52AA6E4}">
                <adec:decorative xmlns:adec="http://schemas.microsoft.com/office/drawing/2017/decorative" val="1"/>
              </a:ext>
            </a:extLst>
          </p:cNvPr>
          <p:cNvCxnSpPr>
            <a:cxnSpLocks/>
          </p:cNvCxnSpPr>
          <p:nvPr userDrawn="1"/>
        </p:nvCxnSpPr>
        <p:spPr>
          <a:xfrm>
            <a:off x="592016"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16">
            <a:extLst>
              <a:ext uri="{FF2B5EF4-FFF2-40B4-BE49-F238E27FC236}">
                <a16:creationId xmlns:a16="http://schemas.microsoft.com/office/drawing/2014/main" id="{ACC4C1D6-C868-4506-B3FF-EE9463FAC9F0}"/>
              </a:ext>
            </a:extLst>
          </p:cNvPr>
          <p:cNvSpPr>
            <a:spLocks noGrp="1"/>
          </p:cNvSpPr>
          <p:nvPr>
            <p:ph type="body" sz="quarter" idx="10"/>
          </p:nvPr>
        </p:nvSpPr>
        <p:spPr>
          <a:xfrm>
            <a:off x="592016" y="2137144"/>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6" name="Text Placeholder 28">
            <a:extLst>
              <a:ext uri="{FF2B5EF4-FFF2-40B4-BE49-F238E27FC236}">
                <a16:creationId xmlns:a16="http://schemas.microsoft.com/office/drawing/2014/main" id="{8FBAD1B9-8C91-481C-B1E6-281F93D2A320}"/>
              </a:ext>
            </a:extLst>
          </p:cNvPr>
          <p:cNvSpPr>
            <a:spLocks noGrp="1"/>
          </p:cNvSpPr>
          <p:nvPr>
            <p:ph type="body" sz="quarter" idx="23" hasCustomPrompt="1"/>
          </p:nvPr>
        </p:nvSpPr>
        <p:spPr>
          <a:xfrm>
            <a:off x="2474523"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7" name="Straight Connector 6">
            <a:extLst>
              <a:ext uri="{FF2B5EF4-FFF2-40B4-BE49-F238E27FC236}">
                <a16:creationId xmlns:a16="http://schemas.microsoft.com/office/drawing/2014/main" id="{327B4E7C-B88E-4E73-9D38-1CDDF750CCEF}"/>
              </a:ext>
              <a:ext uri="{C183D7F6-B498-43B3-948B-1728B52AA6E4}">
                <adec:decorative xmlns:adec="http://schemas.microsoft.com/office/drawing/2017/decorative" val="1"/>
              </a:ext>
            </a:extLst>
          </p:cNvPr>
          <p:cNvCxnSpPr>
            <a:cxnSpLocks/>
          </p:cNvCxnSpPr>
          <p:nvPr userDrawn="1"/>
        </p:nvCxnSpPr>
        <p:spPr>
          <a:xfrm>
            <a:off x="2474523"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4F09D0B1-5646-48E5-89CD-2F1EF18DF28D}"/>
              </a:ext>
            </a:extLst>
          </p:cNvPr>
          <p:cNvSpPr>
            <a:spLocks noGrp="1"/>
          </p:cNvSpPr>
          <p:nvPr>
            <p:ph type="body" sz="quarter" idx="11"/>
          </p:nvPr>
        </p:nvSpPr>
        <p:spPr>
          <a:xfrm>
            <a:off x="2473252" y="2137144"/>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9" name="Text Placeholder 28">
            <a:extLst>
              <a:ext uri="{FF2B5EF4-FFF2-40B4-BE49-F238E27FC236}">
                <a16:creationId xmlns:a16="http://schemas.microsoft.com/office/drawing/2014/main" id="{9109CF64-1990-40CE-BF10-229900E72E63}"/>
              </a:ext>
            </a:extLst>
          </p:cNvPr>
          <p:cNvSpPr>
            <a:spLocks noGrp="1"/>
          </p:cNvSpPr>
          <p:nvPr>
            <p:ph type="body" sz="quarter" idx="24" hasCustomPrompt="1"/>
          </p:nvPr>
        </p:nvSpPr>
        <p:spPr>
          <a:xfrm>
            <a:off x="4357029"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10" name="Straight Connector 9">
            <a:extLst>
              <a:ext uri="{FF2B5EF4-FFF2-40B4-BE49-F238E27FC236}">
                <a16:creationId xmlns:a16="http://schemas.microsoft.com/office/drawing/2014/main" id="{5BF414F6-5F60-41EF-B0DF-DFABAE454336}"/>
              </a:ext>
              <a:ext uri="{C183D7F6-B498-43B3-948B-1728B52AA6E4}">
                <adec:decorative xmlns:adec="http://schemas.microsoft.com/office/drawing/2017/decorative" val="1"/>
              </a:ext>
            </a:extLst>
          </p:cNvPr>
          <p:cNvCxnSpPr>
            <a:cxnSpLocks/>
          </p:cNvCxnSpPr>
          <p:nvPr userDrawn="1"/>
        </p:nvCxnSpPr>
        <p:spPr>
          <a:xfrm>
            <a:off x="4357028" y="2015240"/>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16">
            <a:extLst>
              <a:ext uri="{FF2B5EF4-FFF2-40B4-BE49-F238E27FC236}">
                <a16:creationId xmlns:a16="http://schemas.microsoft.com/office/drawing/2014/main" id="{A5A9D7CB-D596-48E1-B340-44213980A34F}"/>
              </a:ext>
            </a:extLst>
          </p:cNvPr>
          <p:cNvSpPr>
            <a:spLocks noGrp="1"/>
          </p:cNvSpPr>
          <p:nvPr>
            <p:ph type="body" sz="quarter" idx="12"/>
          </p:nvPr>
        </p:nvSpPr>
        <p:spPr>
          <a:xfrm>
            <a:off x="4354489" y="2137144"/>
            <a:ext cx="1603374"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12" name="Text Placeholder 28">
            <a:extLst>
              <a:ext uri="{FF2B5EF4-FFF2-40B4-BE49-F238E27FC236}">
                <a16:creationId xmlns:a16="http://schemas.microsoft.com/office/drawing/2014/main" id="{C413A857-14BD-4C03-8D51-55C70656E7D2}"/>
              </a:ext>
            </a:extLst>
          </p:cNvPr>
          <p:cNvSpPr>
            <a:spLocks noGrp="1"/>
          </p:cNvSpPr>
          <p:nvPr>
            <p:ph type="body" sz="quarter" idx="25" hasCustomPrompt="1"/>
          </p:nvPr>
        </p:nvSpPr>
        <p:spPr>
          <a:xfrm>
            <a:off x="6239534"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13" name="Straight Connector 12">
            <a:extLst>
              <a:ext uri="{FF2B5EF4-FFF2-40B4-BE49-F238E27FC236}">
                <a16:creationId xmlns:a16="http://schemas.microsoft.com/office/drawing/2014/main" id="{9FFB9FA5-0E3F-4B94-92D5-F775D4D1E401}"/>
              </a:ext>
              <a:ext uri="{C183D7F6-B498-43B3-948B-1728B52AA6E4}">
                <adec:decorative xmlns:adec="http://schemas.microsoft.com/office/drawing/2017/decorative" val="1"/>
              </a:ext>
            </a:extLst>
          </p:cNvPr>
          <p:cNvCxnSpPr>
            <a:cxnSpLocks/>
          </p:cNvCxnSpPr>
          <p:nvPr userDrawn="1"/>
        </p:nvCxnSpPr>
        <p:spPr>
          <a:xfrm>
            <a:off x="6239534"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EB9C2069-D9AD-403C-9B3A-3B07070C67FA}"/>
              </a:ext>
            </a:extLst>
          </p:cNvPr>
          <p:cNvSpPr>
            <a:spLocks noGrp="1"/>
          </p:cNvSpPr>
          <p:nvPr>
            <p:ph type="body" sz="quarter" idx="13"/>
          </p:nvPr>
        </p:nvSpPr>
        <p:spPr>
          <a:xfrm>
            <a:off x="6243661" y="2137144"/>
            <a:ext cx="1597026"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15" name="Text Placeholder 28">
            <a:extLst>
              <a:ext uri="{FF2B5EF4-FFF2-40B4-BE49-F238E27FC236}">
                <a16:creationId xmlns:a16="http://schemas.microsoft.com/office/drawing/2014/main" id="{7833C788-EAA6-4F61-8A2E-7A608AA2EFC0}"/>
              </a:ext>
            </a:extLst>
          </p:cNvPr>
          <p:cNvSpPr>
            <a:spLocks noGrp="1"/>
          </p:cNvSpPr>
          <p:nvPr>
            <p:ph type="body" sz="quarter" idx="26" hasCustomPrompt="1"/>
          </p:nvPr>
        </p:nvSpPr>
        <p:spPr>
          <a:xfrm>
            <a:off x="8122041"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C96F0D05-9690-4FAE-9CB6-B865A807FBE9}"/>
              </a:ext>
              <a:ext uri="{C183D7F6-B498-43B3-948B-1728B52AA6E4}">
                <adec:decorative xmlns:adec="http://schemas.microsoft.com/office/drawing/2017/decorative" val="1"/>
              </a:ext>
            </a:extLst>
          </p:cNvPr>
          <p:cNvCxnSpPr>
            <a:cxnSpLocks/>
          </p:cNvCxnSpPr>
          <p:nvPr userDrawn="1"/>
        </p:nvCxnSpPr>
        <p:spPr>
          <a:xfrm>
            <a:off x="8122039"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527C2EB8-62BE-4A53-BA7A-BFBC6D7DBAA4}"/>
              </a:ext>
            </a:extLst>
          </p:cNvPr>
          <p:cNvSpPr>
            <a:spLocks noGrp="1"/>
          </p:cNvSpPr>
          <p:nvPr>
            <p:ph type="body" sz="quarter" idx="14"/>
          </p:nvPr>
        </p:nvSpPr>
        <p:spPr>
          <a:xfrm>
            <a:off x="8126485" y="2137144"/>
            <a:ext cx="1592263"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18" name="Text Placeholder 28">
            <a:extLst>
              <a:ext uri="{FF2B5EF4-FFF2-40B4-BE49-F238E27FC236}">
                <a16:creationId xmlns:a16="http://schemas.microsoft.com/office/drawing/2014/main" id="{D052C560-B9F8-4B44-8D45-CE03AE870725}"/>
              </a:ext>
            </a:extLst>
          </p:cNvPr>
          <p:cNvSpPr>
            <a:spLocks noGrp="1"/>
          </p:cNvSpPr>
          <p:nvPr>
            <p:ph type="body" sz="quarter" idx="27" hasCustomPrompt="1"/>
          </p:nvPr>
        </p:nvSpPr>
        <p:spPr>
          <a:xfrm>
            <a:off x="10004546" y="1436692"/>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19" name="Straight Connector 18">
            <a:extLst>
              <a:ext uri="{FF2B5EF4-FFF2-40B4-BE49-F238E27FC236}">
                <a16:creationId xmlns:a16="http://schemas.microsoft.com/office/drawing/2014/main" id="{A0617756-9116-4004-8DAB-64B36D73D904}"/>
              </a:ext>
              <a:ext uri="{C183D7F6-B498-43B3-948B-1728B52AA6E4}">
                <adec:decorative xmlns:adec="http://schemas.microsoft.com/office/drawing/2017/decorative" val="1"/>
              </a:ext>
            </a:extLst>
          </p:cNvPr>
          <p:cNvCxnSpPr>
            <a:cxnSpLocks/>
          </p:cNvCxnSpPr>
          <p:nvPr userDrawn="1"/>
        </p:nvCxnSpPr>
        <p:spPr>
          <a:xfrm>
            <a:off x="10004546" y="2017713"/>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DAF59738-2022-475E-8CA4-395F57DCCD13}"/>
              </a:ext>
            </a:extLst>
          </p:cNvPr>
          <p:cNvSpPr>
            <a:spLocks noGrp="1"/>
          </p:cNvSpPr>
          <p:nvPr>
            <p:ph type="body" sz="quarter" idx="15"/>
          </p:nvPr>
        </p:nvSpPr>
        <p:spPr>
          <a:xfrm>
            <a:off x="10004546" y="2137144"/>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1" name="Text Placeholder 28">
            <a:extLst>
              <a:ext uri="{FF2B5EF4-FFF2-40B4-BE49-F238E27FC236}">
                <a16:creationId xmlns:a16="http://schemas.microsoft.com/office/drawing/2014/main" id="{62831C68-6AF9-42C0-8EAA-DD1C41F271F4}"/>
              </a:ext>
            </a:extLst>
          </p:cNvPr>
          <p:cNvSpPr>
            <a:spLocks noGrp="1"/>
          </p:cNvSpPr>
          <p:nvPr>
            <p:ph type="body" sz="quarter" idx="28" hasCustomPrompt="1"/>
          </p:nvPr>
        </p:nvSpPr>
        <p:spPr>
          <a:xfrm>
            <a:off x="592018"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22" name="Straight Connector 21">
            <a:extLst>
              <a:ext uri="{FF2B5EF4-FFF2-40B4-BE49-F238E27FC236}">
                <a16:creationId xmlns:a16="http://schemas.microsoft.com/office/drawing/2014/main" id="{DCCBE253-69B9-4C15-992E-222CA927EEAF}"/>
              </a:ext>
              <a:ext uri="{C183D7F6-B498-43B3-948B-1728B52AA6E4}">
                <adec:decorative xmlns:adec="http://schemas.microsoft.com/office/drawing/2017/decorative" val="1"/>
              </a:ext>
            </a:extLst>
          </p:cNvPr>
          <p:cNvCxnSpPr>
            <a:cxnSpLocks/>
          </p:cNvCxnSpPr>
          <p:nvPr userDrawn="1"/>
        </p:nvCxnSpPr>
        <p:spPr>
          <a:xfrm>
            <a:off x="592016"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7A36563D-F382-4B50-95DB-796C9DFA8428}"/>
              </a:ext>
            </a:extLst>
          </p:cNvPr>
          <p:cNvSpPr>
            <a:spLocks noGrp="1"/>
          </p:cNvSpPr>
          <p:nvPr>
            <p:ph type="body" sz="quarter" idx="16"/>
          </p:nvPr>
        </p:nvSpPr>
        <p:spPr>
          <a:xfrm>
            <a:off x="592016" y="4509121"/>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4" name="Text Placeholder 28">
            <a:extLst>
              <a:ext uri="{FF2B5EF4-FFF2-40B4-BE49-F238E27FC236}">
                <a16:creationId xmlns:a16="http://schemas.microsoft.com/office/drawing/2014/main" id="{A0B0E527-7FA1-4B57-8F81-9AA29C8518D1}"/>
              </a:ext>
            </a:extLst>
          </p:cNvPr>
          <p:cNvSpPr>
            <a:spLocks noGrp="1"/>
          </p:cNvSpPr>
          <p:nvPr>
            <p:ph type="body" sz="quarter" idx="29" hasCustomPrompt="1"/>
          </p:nvPr>
        </p:nvSpPr>
        <p:spPr>
          <a:xfrm>
            <a:off x="2474523"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25" name="Straight Connector 24">
            <a:extLst>
              <a:ext uri="{FF2B5EF4-FFF2-40B4-BE49-F238E27FC236}">
                <a16:creationId xmlns:a16="http://schemas.microsoft.com/office/drawing/2014/main" id="{8815A3EF-F5CF-4ECA-97BB-69E314576C97}"/>
              </a:ext>
              <a:ext uri="{C183D7F6-B498-43B3-948B-1728B52AA6E4}">
                <adec:decorative xmlns:adec="http://schemas.microsoft.com/office/drawing/2017/decorative" val="1"/>
              </a:ext>
            </a:extLst>
          </p:cNvPr>
          <p:cNvCxnSpPr>
            <a:cxnSpLocks/>
          </p:cNvCxnSpPr>
          <p:nvPr userDrawn="1"/>
        </p:nvCxnSpPr>
        <p:spPr>
          <a:xfrm>
            <a:off x="2474523"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C982FF0E-561F-4C37-A43C-7B66B2845E2D}"/>
              </a:ext>
            </a:extLst>
          </p:cNvPr>
          <p:cNvSpPr>
            <a:spLocks noGrp="1"/>
          </p:cNvSpPr>
          <p:nvPr>
            <p:ph type="body" sz="quarter" idx="17"/>
          </p:nvPr>
        </p:nvSpPr>
        <p:spPr>
          <a:xfrm>
            <a:off x="2473252" y="4509121"/>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27" name="Text Placeholder 28">
            <a:extLst>
              <a:ext uri="{FF2B5EF4-FFF2-40B4-BE49-F238E27FC236}">
                <a16:creationId xmlns:a16="http://schemas.microsoft.com/office/drawing/2014/main" id="{75E907A1-4CCC-4F02-8C0A-232F32E17663}"/>
              </a:ext>
            </a:extLst>
          </p:cNvPr>
          <p:cNvSpPr>
            <a:spLocks noGrp="1"/>
          </p:cNvSpPr>
          <p:nvPr>
            <p:ph type="body" sz="quarter" idx="30" hasCustomPrompt="1"/>
          </p:nvPr>
        </p:nvSpPr>
        <p:spPr>
          <a:xfrm>
            <a:off x="4357029"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28" name="Straight Connector 27">
            <a:extLst>
              <a:ext uri="{FF2B5EF4-FFF2-40B4-BE49-F238E27FC236}">
                <a16:creationId xmlns:a16="http://schemas.microsoft.com/office/drawing/2014/main" id="{687A0F4B-8DEC-4FFC-93FF-FCFC1181DB1B}"/>
              </a:ext>
              <a:ext uri="{C183D7F6-B498-43B3-948B-1728B52AA6E4}">
                <adec:decorative xmlns:adec="http://schemas.microsoft.com/office/drawing/2017/decorative" val="1"/>
              </a:ext>
            </a:extLst>
          </p:cNvPr>
          <p:cNvCxnSpPr>
            <a:cxnSpLocks/>
          </p:cNvCxnSpPr>
          <p:nvPr userDrawn="1"/>
        </p:nvCxnSpPr>
        <p:spPr>
          <a:xfrm>
            <a:off x="4357028" y="4362631"/>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16">
            <a:extLst>
              <a:ext uri="{FF2B5EF4-FFF2-40B4-BE49-F238E27FC236}">
                <a16:creationId xmlns:a16="http://schemas.microsoft.com/office/drawing/2014/main" id="{B829EC11-B31A-49CC-9EC4-8531D4E6D2B5}"/>
              </a:ext>
            </a:extLst>
          </p:cNvPr>
          <p:cNvSpPr>
            <a:spLocks noGrp="1"/>
          </p:cNvSpPr>
          <p:nvPr>
            <p:ph type="body" sz="quarter" idx="18"/>
          </p:nvPr>
        </p:nvSpPr>
        <p:spPr>
          <a:xfrm>
            <a:off x="4354489" y="4509121"/>
            <a:ext cx="1603374"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30" name="Text Placeholder 28">
            <a:extLst>
              <a:ext uri="{FF2B5EF4-FFF2-40B4-BE49-F238E27FC236}">
                <a16:creationId xmlns:a16="http://schemas.microsoft.com/office/drawing/2014/main" id="{848F38C6-55E1-48D1-89DA-C33F9A4179E1}"/>
              </a:ext>
            </a:extLst>
          </p:cNvPr>
          <p:cNvSpPr>
            <a:spLocks noGrp="1"/>
          </p:cNvSpPr>
          <p:nvPr>
            <p:ph type="body" sz="quarter" idx="31" hasCustomPrompt="1"/>
          </p:nvPr>
        </p:nvSpPr>
        <p:spPr>
          <a:xfrm>
            <a:off x="6239534"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2076D2F-4CE9-449C-8B83-6C7CAEA740CE}"/>
              </a:ext>
              <a:ext uri="{C183D7F6-B498-43B3-948B-1728B52AA6E4}">
                <adec:decorative xmlns:adec="http://schemas.microsoft.com/office/drawing/2017/decorative" val="1"/>
              </a:ext>
            </a:extLst>
          </p:cNvPr>
          <p:cNvCxnSpPr>
            <a:cxnSpLocks/>
          </p:cNvCxnSpPr>
          <p:nvPr userDrawn="1"/>
        </p:nvCxnSpPr>
        <p:spPr>
          <a:xfrm>
            <a:off x="6239534"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16">
            <a:extLst>
              <a:ext uri="{FF2B5EF4-FFF2-40B4-BE49-F238E27FC236}">
                <a16:creationId xmlns:a16="http://schemas.microsoft.com/office/drawing/2014/main" id="{DFDEA57A-C5E0-4988-A3E4-E9AAEBBDE381}"/>
              </a:ext>
            </a:extLst>
          </p:cNvPr>
          <p:cNvSpPr>
            <a:spLocks noGrp="1"/>
          </p:cNvSpPr>
          <p:nvPr>
            <p:ph type="body" sz="quarter" idx="19"/>
          </p:nvPr>
        </p:nvSpPr>
        <p:spPr>
          <a:xfrm>
            <a:off x="6243661" y="4509121"/>
            <a:ext cx="1597026"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33" name="Text Placeholder 28">
            <a:extLst>
              <a:ext uri="{FF2B5EF4-FFF2-40B4-BE49-F238E27FC236}">
                <a16:creationId xmlns:a16="http://schemas.microsoft.com/office/drawing/2014/main" id="{6AA5680F-FD50-4BB9-969C-61F40EA8C68C}"/>
              </a:ext>
            </a:extLst>
          </p:cNvPr>
          <p:cNvSpPr>
            <a:spLocks noGrp="1"/>
          </p:cNvSpPr>
          <p:nvPr>
            <p:ph type="body" sz="quarter" idx="32" hasCustomPrompt="1"/>
          </p:nvPr>
        </p:nvSpPr>
        <p:spPr>
          <a:xfrm>
            <a:off x="8122041"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517C4553-D604-4A6C-A373-7B266A9016C1}"/>
              </a:ext>
              <a:ext uri="{C183D7F6-B498-43B3-948B-1728B52AA6E4}">
                <adec:decorative xmlns:adec="http://schemas.microsoft.com/office/drawing/2017/decorative" val="1"/>
              </a:ext>
            </a:extLst>
          </p:cNvPr>
          <p:cNvCxnSpPr>
            <a:cxnSpLocks/>
          </p:cNvCxnSpPr>
          <p:nvPr userDrawn="1"/>
        </p:nvCxnSpPr>
        <p:spPr>
          <a:xfrm>
            <a:off x="8122039"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16">
            <a:extLst>
              <a:ext uri="{FF2B5EF4-FFF2-40B4-BE49-F238E27FC236}">
                <a16:creationId xmlns:a16="http://schemas.microsoft.com/office/drawing/2014/main" id="{3453B47F-DE76-4CC8-B6E2-1D8C07A0EED2}"/>
              </a:ext>
            </a:extLst>
          </p:cNvPr>
          <p:cNvSpPr>
            <a:spLocks noGrp="1"/>
          </p:cNvSpPr>
          <p:nvPr>
            <p:ph type="body" sz="quarter" idx="20"/>
          </p:nvPr>
        </p:nvSpPr>
        <p:spPr>
          <a:xfrm>
            <a:off x="8126485" y="4509121"/>
            <a:ext cx="1592263"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36" name="Text Placeholder 28">
            <a:extLst>
              <a:ext uri="{FF2B5EF4-FFF2-40B4-BE49-F238E27FC236}">
                <a16:creationId xmlns:a16="http://schemas.microsoft.com/office/drawing/2014/main" id="{70ED2214-0891-4492-87CB-D31893D93B69}"/>
              </a:ext>
            </a:extLst>
          </p:cNvPr>
          <p:cNvSpPr>
            <a:spLocks noGrp="1"/>
          </p:cNvSpPr>
          <p:nvPr>
            <p:ph type="body" sz="quarter" idx="33" hasCustomPrompt="1"/>
          </p:nvPr>
        </p:nvSpPr>
        <p:spPr>
          <a:xfrm>
            <a:off x="10004546" y="3789044"/>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12"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F4A3258C-3694-4F80-B9C7-B2AF8E34F6B0}"/>
              </a:ext>
              <a:ext uri="{C183D7F6-B498-43B3-948B-1728B52AA6E4}">
                <adec:decorative xmlns:adec="http://schemas.microsoft.com/office/drawing/2017/decorative" val="1"/>
              </a:ext>
            </a:extLst>
          </p:cNvPr>
          <p:cNvCxnSpPr>
            <a:cxnSpLocks/>
          </p:cNvCxnSpPr>
          <p:nvPr userDrawn="1"/>
        </p:nvCxnSpPr>
        <p:spPr>
          <a:xfrm>
            <a:off x="10004546" y="4365104"/>
            <a:ext cx="159543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 Placeholder 16">
            <a:extLst>
              <a:ext uri="{FF2B5EF4-FFF2-40B4-BE49-F238E27FC236}">
                <a16:creationId xmlns:a16="http://schemas.microsoft.com/office/drawing/2014/main" id="{10BD7CCA-CA12-42FF-A1F6-A558ACA69CE7}"/>
              </a:ext>
            </a:extLst>
          </p:cNvPr>
          <p:cNvSpPr>
            <a:spLocks noGrp="1"/>
          </p:cNvSpPr>
          <p:nvPr>
            <p:ph type="body" sz="quarter" idx="21"/>
          </p:nvPr>
        </p:nvSpPr>
        <p:spPr>
          <a:xfrm>
            <a:off x="10004546" y="4509121"/>
            <a:ext cx="1595438" cy="739048"/>
          </a:xfrm>
          <a:prstGeom prst="rect">
            <a:avLst/>
          </a:prstGeom>
        </p:spPr>
        <p:txBody>
          <a:bodyPr lIns="90000" anchor="t"/>
          <a:lstStyle>
            <a:lvl1pPr marL="179396" indent="-179396">
              <a:spcBef>
                <a:spcPts val="601"/>
              </a:spcBef>
              <a:buSzPct val="100000"/>
              <a:buFont typeface="Arial" panose="020B0604020202020204" pitchFamily="34" charset="0"/>
              <a:buChar char="•"/>
              <a:tabLst/>
              <a:defRPr sz="1401">
                <a:solidFill>
                  <a:schemeClr val="tx1"/>
                </a:solidFill>
              </a:defRPr>
            </a:lvl1pPr>
            <a:lvl2pPr>
              <a:defRPr sz="1801">
                <a:solidFill>
                  <a:schemeClr val="bg1"/>
                </a:solidFill>
              </a:defRPr>
            </a:lvl2pPr>
            <a:lvl3pPr>
              <a:defRPr sz="1801">
                <a:solidFill>
                  <a:schemeClr val="bg1"/>
                </a:solidFill>
              </a:defRPr>
            </a:lvl3pPr>
            <a:lvl4pPr>
              <a:defRPr sz="1801">
                <a:solidFill>
                  <a:schemeClr val="bg1"/>
                </a:solidFill>
              </a:defRPr>
            </a:lvl4pPr>
            <a:lvl5pPr>
              <a:defRPr sz="1801">
                <a:solidFill>
                  <a:schemeClr val="bg1"/>
                </a:solidFill>
              </a:defRPr>
            </a:lvl5pPr>
          </a:lstStyle>
          <a:p>
            <a:pPr lvl="0"/>
            <a:r>
              <a:rPr lang="en-US"/>
              <a:t>Click to edit Master text styles</a:t>
            </a:r>
          </a:p>
        </p:txBody>
      </p:sp>
      <p:sp>
        <p:nvSpPr>
          <p:cNvPr id="40" name="Freeform: Shape 39" descr="Yellow-blue MIS Identity bar">
            <a:extLst>
              <a:ext uri="{FF2B5EF4-FFF2-40B4-BE49-F238E27FC236}">
                <a16:creationId xmlns:a16="http://schemas.microsoft.com/office/drawing/2014/main" id="{1A0C1470-83B7-45B3-A1C9-97E15D43AFBB}"/>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003602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92" userDrawn="1">
          <p15:clr>
            <a:srgbClr val="A4A3A4"/>
          </p15:clr>
        </p15:guide>
        <p15:guide id="9" pos="1556" userDrawn="1">
          <p15:clr>
            <a:srgbClr val="A4A3A4"/>
          </p15:clr>
        </p15:guide>
        <p15:guide id="10" pos="1993"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7"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12"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w/ footer bar">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199" y="457203"/>
            <a:ext cx="7543801" cy="553998"/>
          </a:xfrm>
        </p:spPr>
        <p:txBody>
          <a:bodyPr/>
          <a:lstStyle/>
          <a:p>
            <a:r>
              <a:rPr lang="en-US"/>
              <a:t>Click to edit Master title style</a:t>
            </a:r>
          </a:p>
        </p:txBody>
      </p:sp>
      <p:sp>
        <p:nvSpPr>
          <p:cNvPr id="5" name="Rectangle 4">
            <a:extLst>
              <a:ext uri="{FF2B5EF4-FFF2-40B4-BE49-F238E27FC236}">
                <a16:creationId xmlns:a16="http://schemas.microsoft.com/office/drawing/2014/main" id="{0B0B17AC-2EBD-44A2-AD89-64C5454030C0}"/>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7">
            <a:extLst>
              <a:ext uri="{FF2B5EF4-FFF2-40B4-BE49-F238E27FC236}">
                <a16:creationId xmlns:a16="http://schemas.microsoft.com/office/drawing/2014/main" id="{66ACA2AF-73F2-4F37-9436-26BFCC707B4D}"/>
              </a:ext>
            </a:extLst>
          </p:cNvPr>
          <p:cNvSpPr>
            <a:spLocks noGrp="1"/>
          </p:cNvSpPr>
          <p:nvPr>
            <p:ph type="body" sz="quarter" idx="13"/>
          </p:nvPr>
        </p:nvSpPr>
        <p:spPr>
          <a:xfrm>
            <a:off x="8802122" y="1435104"/>
            <a:ext cx="2807273" cy="646587"/>
          </a:xfrm>
          <a:prstGeom prst="rect">
            <a:avLst/>
          </a:prstGeom>
        </p:spPr>
        <p:txBody>
          <a:bodyPr/>
          <a:lstStyle>
            <a:lvl1pPr marL="0" indent="0">
              <a:spcBef>
                <a:spcPts val="1200"/>
              </a:spcBef>
              <a:buNone/>
              <a:defRPr sz="1801">
                <a:solidFill>
                  <a:schemeClr val="tx1"/>
                </a:solidFill>
              </a:defRPr>
            </a:lvl1pPr>
          </a:lstStyle>
          <a:p>
            <a:pPr lvl="0"/>
            <a:r>
              <a:rPr lang="en-US"/>
              <a:t>Click to edit Master text styles</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9" name="Freeform: Shape 8" descr="Yellow-blue MIS Identity bar">
            <a:extLst>
              <a:ext uri="{FF2B5EF4-FFF2-40B4-BE49-F238E27FC236}">
                <a16:creationId xmlns:a16="http://schemas.microsoft.com/office/drawing/2014/main" id="{74424641-F67A-4CF6-B6DD-A5817318C52B}"/>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80426334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30" orient="horz" pos="288" userDrawn="1">
          <p15:clr>
            <a:srgbClr val="5ACBF0"/>
          </p15:clr>
        </p15:guide>
        <p15:guide id="32" orient="horz" pos="904" userDrawn="1">
          <p15:clr>
            <a:srgbClr val="5ACBF0"/>
          </p15:clr>
        </p15:guide>
        <p15:guide id="33" pos="2976" userDrawn="1">
          <p15:clr>
            <a:srgbClr val="5ACBF0"/>
          </p15:clr>
        </p15:guide>
        <p15:guide id="34" pos="3337"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0B17AC-2EBD-44A2-AD89-64C5454030C0}"/>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4E36BCA6-9DA5-43E2-9171-6B0D06521D71}"/>
              </a:ext>
            </a:extLst>
          </p:cNvPr>
          <p:cNvSpPr>
            <a:spLocks noGrp="1"/>
          </p:cNvSpPr>
          <p:nvPr>
            <p:ph type="body" sz="quarter" idx="14"/>
          </p:nvPr>
        </p:nvSpPr>
        <p:spPr>
          <a:xfrm>
            <a:off x="8783639" y="1439756"/>
            <a:ext cx="2825749" cy="646587"/>
          </a:xfrm>
        </p:spPr>
        <p:txBody>
          <a:bodyPr/>
          <a:lstStyle>
            <a:lvl1pPr marL="0" indent="0">
              <a:buNone/>
              <a:defRPr sz="1801"/>
            </a:lvl1pPr>
          </a:lstStyle>
          <a:p>
            <a:pPr lvl="0"/>
            <a:r>
              <a:rPr lang="en-US"/>
              <a:t>Click to edit Master text styles</a:t>
            </a:r>
          </a:p>
        </p:txBody>
      </p:sp>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199" y="457203"/>
            <a:ext cx="7543801" cy="553998"/>
          </a:xfrm>
        </p:spPr>
        <p:txBody>
          <a:bodyPr/>
          <a:lstStyle/>
          <a:p>
            <a:r>
              <a:rPr lang="en-US"/>
              <a:t>Click to edit Master title style</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03169075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30" orient="horz" pos="288" userDrawn="1">
          <p15:clr>
            <a:srgbClr val="5ACBF0"/>
          </p15:clr>
        </p15:guide>
        <p15:guide id="32" orient="horz" pos="904" userDrawn="1">
          <p15:clr>
            <a:srgbClr val="5ACBF0"/>
          </p15:clr>
        </p15:guide>
        <p15:guide id="33" pos="2976" userDrawn="1">
          <p15:clr>
            <a:srgbClr val="5ACBF0"/>
          </p15:clr>
        </p15:guide>
        <p15:guide id="34" pos="3337"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 footer bar">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201" y="457200"/>
            <a:ext cx="11025188" cy="553998"/>
          </a:xfrm>
        </p:spPr>
        <p:txBody>
          <a:bodyPr/>
          <a:lstStyle/>
          <a:p>
            <a:r>
              <a:rPr lang="en-US"/>
              <a:t>Click to edit Master title style</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129056277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30" orient="horz" pos="288" userDrawn="1">
          <p15:clr>
            <a:srgbClr val="5ACBF0"/>
          </p15:clr>
        </p15:guide>
        <p15:guide id="32" orient="horz" pos="904" userDrawn="1">
          <p15:clr>
            <a:srgbClr val="5ACBF0"/>
          </p15:clr>
        </p15:guide>
        <p15:guide id="33" pos="2976" userDrawn="1">
          <p15:clr>
            <a:srgbClr val="5ACBF0"/>
          </p15:clr>
        </p15:guide>
        <p15:guide id="34" pos="3337"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pic>
        <p:nvPicPr>
          <p:cNvPr id="25" name="Graphic 24">
            <a:extLst>
              <a:ext uri="{FF2B5EF4-FFF2-40B4-BE49-F238E27FC236}">
                <a16:creationId xmlns:a16="http://schemas.microsoft.com/office/drawing/2014/main" id="{BFDCA930-0F28-42BF-BBAA-BB2C8931F48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59600" y="155562"/>
            <a:ext cx="578155" cy="640102"/>
          </a:xfrm>
          <a:prstGeom prst="rect">
            <a:avLst/>
          </a:prstGeom>
        </p:spPr>
      </p:pic>
      <p:sp>
        <p:nvSpPr>
          <p:cNvPr id="26" name="Text Placeholder 25">
            <a:extLst>
              <a:ext uri="{FF2B5EF4-FFF2-40B4-BE49-F238E27FC236}">
                <a16:creationId xmlns:a16="http://schemas.microsoft.com/office/drawing/2014/main" id="{A914343F-20A0-4448-8CFD-447D42DD65DC}"/>
              </a:ext>
            </a:extLst>
          </p:cNvPr>
          <p:cNvSpPr>
            <a:spLocks noGrp="1"/>
          </p:cNvSpPr>
          <p:nvPr>
            <p:ph type="body" sz="quarter" idx="10"/>
          </p:nvPr>
        </p:nvSpPr>
        <p:spPr>
          <a:xfrm>
            <a:off x="2008189" y="2136778"/>
            <a:ext cx="4413250" cy="12761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6842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o footer bar">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C9B650-6C11-4CDE-A79C-8CD93FEF02A5}"/>
              </a:ext>
            </a:extLst>
          </p:cNvPr>
          <p:cNvSpPr>
            <a:spLocks noGrp="1"/>
          </p:cNvSpPr>
          <p:nvPr>
            <p:ph type="title"/>
          </p:nvPr>
        </p:nvSpPr>
        <p:spPr>
          <a:xfrm>
            <a:off x="584201" y="457200"/>
            <a:ext cx="11025188" cy="553998"/>
          </a:xfrm>
        </p:spPr>
        <p:txBody>
          <a:bodyPr/>
          <a:lstStyle/>
          <a:p>
            <a:r>
              <a:rPr lang="en-US"/>
              <a:t>Click to edit Master title style</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406146932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30" orient="horz" pos="288" userDrawn="1">
          <p15:clr>
            <a:srgbClr val="5ACBF0"/>
          </p15:clr>
        </p15:guide>
        <p15:guide id="32" orient="horz" pos="904" userDrawn="1">
          <p15:clr>
            <a:srgbClr val="5ACBF0"/>
          </p15:clr>
        </p15:guide>
        <p15:guide id="33" pos="2976" userDrawn="1">
          <p15:clr>
            <a:srgbClr val="5ACBF0"/>
          </p15:clr>
        </p15:guide>
        <p15:guide id="34" pos="3337"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artner 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1162957"/>
            <a:ext cx="11025188" cy="369332"/>
          </a:xfrm>
        </p:spPr>
        <p:txBody>
          <a:bodyPr anchor="t"/>
          <a:lstStyle>
            <a:lvl1pPr>
              <a:defRPr sz="2400">
                <a:solidFill>
                  <a:schemeClr val="tx1"/>
                </a:solidFill>
              </a:defRPr>
            </a:lvl1pPr>
          </a:lstStyle>
          <a:p>
            <a:r>
              <a:rPr lang="en-US"/>
              <a:t>Click to edit Master title style</a:t>
            </a:r>
          </a:p>
        </p:txBody>
      </p:sp>
      <p:pic>
        <p:nvPicPr>
          <p:cNvPr id="17" name="object 4">
            <a:extLst>
              <a:ext uri="{FF2B5EF4-FFF2-40B4-BE49-F238E27FC236}">
                <a16:creationId xmlns:a16="http://schemas.microsoft.com/office/drawing/2014/main" id="{4860FC78-E423-4A4D-8A4A-F051E7916DFC}"/>
              </a:ext>
            </a:extLst>
          </p:cNvPr>
          <p:cNvPicPr/>
          <p:nvPr userDrawn="1"/>
        </p:nvPicPr>
        <p:blipFill>
          <a:blip r:embed="rId2" cstate="email">
            <a:extLst>
              <a:ext uri="{28A0092B-C50C-407E-A947-70E740481C1C}">
                <a14:useLocalDpi xmlns:a14="http://schemas.microsoft.com/office/drawing/2010/main"/>
              </a:ext>
            </a:extLst>
          </a:blip>
          <a:srcRect/>
          <a:stretch/>
        </p:blipFill>
        <p:spPr>
          <a:xfrm>
            <a:off x="584207" y="448475"/>
            <a:ext cx="1380933" cy="300038"/>
          </a:xfrm>
          <a:prstGeom prst="rect">
            <a:avLst/>
          </a:prstGeom>
        </p:spPr>
      </p:pic>
      <p:sp>
        <p:nvSpPr>
          <p:cNvPr id="19" name="Picture Placeholder 5" descr="Company logo placeholder">
            <a:extLst>
              <a:ext uri="{FF2B5EF4-FFF2-40B4-BE49-F238E27FC236}">
                <a16:creationId xmlns:a16="http://schemas.microsoft.com/office/drawing/2014/main" id="{17DAD6E9-37F4-4EB5-BCE1-15511577E240}"/>
              </a:ext>
            </a:extLst>
          </p:cNvPr>
          <p:cNvSpPr>
            <a:spLocks noGrp="1"/>
          </p:cNvSpPr>
          <p:nvPr>
            <p:ph type="pic" sz="quarter" idx="13" hasCustomPrompt="1"/>
          </p:nvPr>
        </p:nvSpPr>
        <p:spPr>
          <a:xfrm>
            <a:off x="9767567" y="249029"/>
            <a:ext cx="1840236" cy="558800"/>
          </a:xfrm>
          <a:prstGeom prst="rect">
            <a:avLst/>
          </a:prstGeom>
        </p:spPr>
        <p:txBody>
          <a:bodyPr wrap="none" anchor="ctr">
            <a:normAutofit/>
          </a:bodyPr>
          <a:lstStyle>
            <a:lvl1pPr marL="0" indent="0" algn="ctr">
              <a:buNone/>
              <a:defRPr lang="en-US" sz="1801">
                <a:solidFill>
                  <a:schemeClr val="tx1"/>
                </a:solidFill>
              </a:defRPr>
            </a:lvl1pPr>
          </a:lstStyle>
          <a:p>
            <a:r>
              <a:rPr lang="en-US"/>
              <a:t>Customer Logo</a:t>
            </a:r>
          </a:p>
        </p:txBody>
      </p:sp>
      <p:cxnSp>
        <p:nvCxnSpPr>
          <p:cNvPr id="5" name="Straight Connector 4">
            <a:extLst>
              <a:ext uri="{FF2B5EF4-FFF2-40B4-BE49-F238E27FC236}">
                <a16:creationId xmlns:a16="http://schemas.microsoft.com/office/drawing/2014/main" id="{9CF1CF54-A1A3-4A02-924B-406180442434}"/>
              </a:ext>
              <a:ext uri="{C183D7F6-B498-43B3-948B-1728B52AA6E4}">
                <adec:decorative xmlns:adec="http://schemas.microsoft.com/office/drawing/2017/decorative" val="1"/>
              </a:ext>
            </a:extLst>
          </p:cNvPr>
          <p:cNvCxnSpPr>
            <a:cxnSpLocks/>
          </p:cNvCxnSpPr>
          <p:nvPr userDrawn="1"/>
        </p:nvCxnSpPr>
        <p:spPr>
          <a:xfrm>
            <a:off x="0" y="972604"/>
            <a:ext cx="12192000" cy="0"/>
          </a:xfrm>
          <a:prstGeom prst="line">
            <a:avLst/>
          </a:prstGeom>
          <a:ln w="127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8" name="Freeform: Shape 7" descr="Yellow-blue MIS Identity bar">
            <a:extLst>
              <a:ext uri="{FF2B5EF4-FFF2-40B4-BE49-F238E27FC236}">
                <a16:creationId xmlns:a16="http://schemas.microsoft.com/office/drawing/2014/main" id="{0A399E59-EAF0-43E7-B1E9-00B4460FCCD0}"/>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627128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with bar">
    <p:bg>
      <p:bgPr>
        <a:solidFill>
          <a:schemeClr val="bg1"/>
        </a:solidFill>
        <a:effectLst/>
      </p:bgPr>
    </p:bg>
    <p:spTree>
      <p:nvGrpSpPr>
        <p:cNvPr id="1" name=""/>
        <p:cNvGrpSpPr/>
        <p:nvPr/>
      </p:nvGrpSpPr>
      <p:grpSpPr>
        <a:xfrm>
          <a:off x="0" y="0"/>
          <a:ext cx="0" cy="0"/>
          <a:chOff x="0" y="0"/>
          <a:chExt cx="0" cy="0"/>
        </a:xfrm>
      </p:grpSpPr>
      <p:sp>
        <p:nvSpPr>
          <p:cNvPr id="4" name="Freeform: Shape 3" descr="Yellow-blue MIS Identity bar">
            <a:extLst>
              <a:ext uri="{FF2B5EF4-FFF2-40B4-BE49-F238E27FC236}">
                <a16:creationId xmlns:a16="http://schemas.microsoft.com/office/drawing/2014/main" id="{F1082C1C-8CD7-4A7D-8376-02CE7662D477}"/>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78311542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53"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Line 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7945" y="457200"/>
            <a:ext cx="11018521" cy="553998"/>
          </a:xfrm>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p:nvPr/>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5" name="Content Placeholder 4">
            <a:extLst>
              <a:ext uri="{FF2B5EF4-FFF2-40B4-BE49-F238E27FC236}">
                <a16:creationId xmlns:a16="http://schemas.microsoft.com/office/drawing/2014/main" id="{D54D5B03-38AE-483A-8786-98B5A921151D}"/>
              </a:ext>
            </a:extLst>
          </p:cNvPr>
          <p:cNvSpPr>
            <a:spLocks noGrp="1"/>
          </p:cNvSpPr>
          <p:nvPr>
            <p:ph sz="quarter" idx="11"/>
          </p:nvPr>
        </p:nvSpPr>
        <p:spPr>
          <a:xfrm>
            <a:off x="587945" y="1435102"/>
            <a:ext cx="11018837"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Freeform: Shape 8" descr="Yellow-blue MIS Identity bar">
            <a:extLst>
              <a:ext uri="{FF2B5EF4-FFF2-40B4-BE49-F238E27FC236}">
                <a16:creationId xmlns:a16="http://schemas.microsoft.com/office/drawing/2014/main" id="{029A5A7C-082B-408C-BB28-BAC5A5F2B76F}"/>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486392836"/>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p:nvPr/>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9" name="Text Placeholder 11">
            <a:extLst>
              <a:ext uri="{FF2B5EF4-FFF2-40B4-BE49-F238E27FC236}">
                <a16:creationId xmlns:a16="http://schemas.microsoft.com/office/drawing/2014/main" id="{87403F61-928B-412C-AB39-623634156651}"/>
              </a:ext>
            </a:extLst>
          </p:cNvPr>
          <p:cNvSpPr>
            <a:spLocks noGrp="1"/>
          </p:cNvSpPr>
          <p:nvPr>
            <p:ph type="body" sz="quarter" idx="16"/>
          </p:nvPr>
        </p:nvSpPr>
        <p:spPr>
          <a:xfrm>
            <a:off x="584203" y="1436689"/>
            <a:ext cx="5219700" cy="523220"/>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E5EFDB0A-B119-460A-9400-3B674C6999EB}"/>
              </a:ext>
            </a:extLst>
          </p:cNvPr>
          <p:cNvSpPr>
            <a:spLocks noGrp="1"/>
          </p:cNvSpPr>
          <p:nvPr>
            <p:ph sz="quarter" idx="18"/>
          </p:nvPr>
        </p:nvSpPr>
        <p:spPr>
          <a:xfrm>
            <a:off x="584203" y="2019302"/>
            <a:ext cx="5219700"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 Placeholder 11">
            <a:extLst>
              <a:ext uri="{FF2B5EF4-FFF2-40B4-BE49-F238E27FC236}">
                <a16:creationId xmlns:a16="http://schemas.microsoft.com/office/drawing/2014/main" id="{CAE0438F-20C7-4B98-8015-17EBEF62620A}"/>
              </a:ext>
            </a:extLst>
          </p:cNvPr>
          <p:cNvSpPr>
            <a:spLocks noGrp="1"/>
          </p:cNvSpPr>
          <p:nvPr>
            <p:ph type="body" sz="quarter" idx="17"/>
          </p:nvPr>
        </p:nvSpPr>
        <p:spPr>
          <a:xfrm>
            <a:off x="6397627" y="1436689"/>
            <a:ext cx="5219700" cy="523220"/>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Content Placeholder 3">
            <a:extLst>
              <a:ext uri="{FF2B5EF4-FFF2-40B4-BE49-F238E27FC236}">
                <a16:creationId xmlns:a16="http://schemas.microsoft.com/office/drawing/2014/main" id="{8AFE9168-FE1E-4858-864D-F3FAC65DA5D5}"/>
              </a:ext>
            </a:extLst>
          </p:cNvPr>
          <p:cNvSpPr>
            <a:spLocks noGrp="1"/>
          </p:cNvSpPr>
          <p:nvPr>
            <p:ph sz="quarter" idx="19"/>
          </p:nvPr>
        </p:nvSpPr>
        <p:spPr>
          <a:xfrm>
            <a:off x="6397627" y="2019302"/>
            <a:ext cx="5219700" cy="173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Freeform: Shape 9" descr="Yellow-blue MIS Identity bar">
            <a:extLst>
              <a:ext uri="{FF2B5EF4-FFF2-40B4-BE49-F238E27FC236}">
                <a16:creationId xmlns:a16="http://schemas.microsoft.com/office/drawing/2014/main" id="{E876EFC9-8BE0-4E8A-980E-23DB595E03B0}"/>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7697681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23" name="Straight Connector 22">
            <a:extLst>
              <a:ext uri="{FF2B5EF4-FFF2-40B4-BE49-F238E27FC236}">
                <a16:creationId xmlns:a16="http://schemas.microsoft.com/office/drawing/2014/main" id="{ECD4E853-30DF-4D73-A261-3847DAC23725}"/>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7EA1062E-9716-4B0C-A953-A4D8BA93E555}"/>
              </a:ext>
            </a:extLst>
          </p:cNvPr>
          <p:cNvSpPr>
            <a:spLocks noGrp="1"/>
          </p:cNvSpPr>
          <p:nvPr>
            <p:ph type="body" sz="quarter" idx="22"/>
          </p:nvPr>
        </p:nvSpPr>
        <p:spPr>
          <a:xfrm>
            <a:off x="584201" y="1438276"/>
            <a:ext cx="243853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6" name="Text Placeholder 9">
            <a:extLst>
              <a:ext uri="{FF2B5EF4-FFF2-40B4-BE49-F238E27FC236}">
                <a16:creationId xmlns:a16="http://schemas.microsoft.com/office/drawing/2014/main" id="{6580D611-8F7D-40F4-A027-A95B761E8FDB}"/>
              </a:ext>
            </a:extLst>
          </p:cNvPr>
          <p:cNvSpPr>
            <a:spLocks noGrp="1"/>
          </p:cNvSpPr>
          <p:nvPr>
            <p:ph type="body" sz="quarter" idx="23"/>
          </p:nvPr>
        </p:nvSpPr>
        <p:spPr>
          <a:xfrm>
            <a:off x="584201" y="2276477"/>
            <a:ext cx="2438532" cy="1263166"/>
          </a:xfrm>
          <a:prstGeom prst="rect">
            <a:avLst/>
          </a:prstGeom>
        </p:spPr>
        <p:txBody>
          <a:bodyPr wrap="square">
            <a:spAutoFit/>
          </a:bodyPr>
          <a:lstStyle>
            <a:lvl1pPr marL="228612" indent="-228612">
              <a:buSzPct val="100000"/>
              <a:buFont typeface="Arial" panose="020B0604020202020204" pitchFamily="34" charset="0"/>
              <a:buChar char="•"/>
              <a:defRPr lang="en-US" sz="1801" dirty="0"/>
            </a:lvl1pPr>
            <a:lvl2pPr marL="403245" indent="-182572">
              <a:buSzPct val="100000"/>
              <a:buFont typeface="Arial" panose="020B0604020202020204" pitchFamily="34" charset="0"/>
              <a:buChar char="‒"/>
              <a:defRPr lang="en-US" sz="1600" dirty="0"/>
            </a:lvl2pPr>
            <a:lvl3pPr marL="631857" indent="-212738">
              <a:buSzPct val="100000"/>
              <a:buFont typeface="Wingdings" panose="05000000000000000000" pitchFamily="2" charset="2"/>
              <a:buChar char="§"/>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B1757A43-FFF9-425D-AFD0-3ACDB3F22B44}"/>
              </a:ext>
            </a:extLst>
          </p:cNvPr>
          <p:cNvSpPr>
            <a:spLocks noGrp="1"/>
          </p:cNvSpPr>
          <p:nvPr>
            <p:ph type="body" sz="quarter" idx="17"/>
          </p:nvPr>
        </p:nvSpPr>
        <p:spPr>
          <a:xfrm>
            <a:off x="3445550" y="1438276"/>
            <a:ext cx="243853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8" name="Text Placeholder 9">
            <a:extLst>
              <a:ext uri="{FF2B5EF4-FFF2-40B4-BE49-F238E27FC236}">
                <a16:creationId xmlns:a16="http://schemas.microsoft.com/office/drawing/2014/main" id="{21207FF8-55FF-41BF-8F32-5F22773F76D1}"/>
              </a:ext>
            </a:extLst>
          </p:cNvPr>
          <p:cNvSpPr>
            <a:spLocks noGrp="1"/>
          </p:cNvSpPr>
          <p:nvPr>
            <p:ph type="body" sz="quarter" idx="15"/>
          </p:nvPr>
        </p:nvSpPr>
        <p:spPr>
          <a:xfrm>
            <a:off x="3445550" y="2276477"/>
            <a:ext cx="2438532" cy="1263166"/>
          </a:xfrm>
          <a:prstGeom prst="rect">
            <a:avLst/>
          </a:prstGeom>
        </p:spPr>
        <p:txBody>
          <a:bodyPr wrap="square">
            <a:spAutoFit/>
          </a:bodyPr>
          <a:lstStyle>
            <a:lvl1pPr marL="228612" indent="-228612">
              <a:buSzPct val="100000"/>
              <a:buFont typeface="Arial" panose="020B0604020202020204" pitchFamily="34" charset="0"/>
              <a:buChar char="•"/>
              <a:defRPr lang="en-US" sz="1801" dirty="0"/>
            </a:lvl1pPr>
            <a:lvl2pPr marL="403245" indent="-182572">
              <a:buSzPct val="100000"/>
              <a:buFont typeface="Arial" panose="020B0604020202020204" pitchFamily="34" charset="0"/>
              <a:buChar char="‒"/>
              <a:defRPr lang="en-US" sz="1600" dirty="0"/>
            </a:lvl2pPr>
            <a:lvl3pPr marL="631857" indent="-212738">
              <a:buSzPct val="100000"/>
              <a:buFont typeface="Wingdings" panose="05000000000000000000" pitchFamily="2" charset="2"/>
              <a:buChar char="§"/>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a:p>
            <a:pPr lvl="2"/>
            <a:r>
              <a:rPr lang="en-US"/>
              <a:t>Third level</a:t>
            </a:r>
          </a:p>
        </p:txBody>
      </p:sp>
      <p:sp>
        <p:nvSpPr>
          <p:cNvPr id="19" name="Text Placeholder 11">
            <a:extLst>
              <a:ext uri="{FF2B5EF4-FFF2-40B4-BE49-F238E27FC236}">
                <a16:creationId xmlns:a16="http://schemas.microsoft.com/office/drawing/2014/main" id="{2AE3C48B-11E6-45C1-A682-1EC5B01B277E}"/>
              </a:ext>
            </a:extLst>
          </p:cNvPr>
          <p:cNvSpPr>
            <a:spLocks noGrp="1"/>
          </p:cNvSpPr>
          <p:nvPr>
            <p:ph type="body" sz="quarter" idx="18"/>
          </p:nvPr>
        </p:nvSpPr>
        <p:spPr>
          <a:xfrm>
            <a:off x="6306899" y="1438276"/>
            <a:ext cx="243853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9">
            <a:extLst>
              <a:ext uri="{FF2B5EF4-FFF2-40B4-BE49-F238E27FC236}">
                <a16:creationId xmlns:a16="http://schemas.microsoft.com/office/drawing/2014/main" id="{FD2CE71F-A855-44FD-9E65-0E40019806BC}"/>
              </a:ext>
            </a:extLst>
          </p:cNvPr>
          <p:cNvSpPr>
            <a:spLocks noGrp="1"/>
          </p:cNvSpPr>
          <p:nvPr>
            <p:ph type="body" sz="quarter" idx="19"/>
          </p:nvPr>
        </p:nvSpPr>
        <p:spPr>
          <a:xfrm>
            <a:off x="6306899" y="2276477"/>
            <a:ext cx="2438532" cy="1263166"/>
          </a:xfrm>
          <a:prstGeom prst="rect">
            <a:avLst/>
          </a:prstGeom>
        </p:spPr>
        <p:txBody>
          <a:bodyPr wrap="square">
            <a:spAutoFit/>
          </a:bodyPr>
          <a:lstStyle>
            <a:lvl1pPr marL="228612" indent="-228612">
              <a:buSzPct val="100000"/>
              <a:buFont typeface="Arial" panose="020B0604020202020204" pitchFamily="34" charset="0"/>
              <a:buChar char="•"/>
              <a:defRPr lang="en-US" sz="1801" dirty="0"/>
            </a:lvl1pPr>
            <a:lvl2pPr marL="403245" indent="-182572">
              <a:buSzPct val="100000"/>
              <a:buFont typeface="Arial" panose="020B0604020202020204" pitchFamily="34" charset="0"/>
              <a:buChar char="‒"/>
              <a:defRPr lang="en-US" sz="1600" dirty="0"/>
            </a:lvl2pPr>
            <a:lvl3pPr marL="631857" indent="-212738">
              <a:buSzPct val="100000"/>
              <a:buFont typeface="Wingdings" panose="05000000000000000000" pitchFamily="2" charset="2"/>
              <a:buChar char="§"/>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a:p>
            <a:pPr lvl="2"/>
            <a:r>
              <a:rPr lang="en-US"/>
              <a:t>Third level</a:t>
            </a:r>
          </a:p>
        </p:txBody>
      </p:sp>
      <p:sp>
        <p:nvSpPr>
          <p:cNvPr id="21" name="Text Placeholder 11">
            <a:extLst>
              <a:ext uri="{FF2B5EF4-FFF2-40B4-BE49-F238E27FC236}">
                <a16:creationId xmlns:a16="http://schemas.microsoft.com/office/drawing/2014/main" id="{161F258D-34CB-4F5F-838F-3E3C02113145}"/>
              </a:ext>
            </a:extLst>
          </p:cNvPr>
          <p:cNvSpPr>
            <a:spLocks noGrp="1"/>
          </p:cNvSpPr>
          <p:nvPr>
            <p:ph type="body" sz="quarter" idx="20"/>
          </p:nvPr>
        </p:nvSpPr>
        <p:spPr>
          <a:xfrm>
            <a:off x="9168250" y="1438276"/>
            <a:ext cx="2438532"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2CC73AC6-418E-4879-BA75-EB636CF48734}"/>
              </a:ext>
            </a:extLst>
          </p:cNvPr>
          <p:cNvSpPr>
            <a:spLocks noGrp="1"/>
          </p:cNvSpPr>
          <p:nvPr>
            <p:ph type="body" sz="quarter" idx="21"/>
          </p:nvPr>
        </p:nvSpPr>
        <p:spPr>
          <a:xfrm>
            <a:off x="9168250" y="2276477"/>
            <a:ext cx="2438532" cy="1263166"/>
          </a:xfrm>
          <a:prstGeom prst="rect">
            <a:avLst/>
          </a:prstGeom>
        </p:spPr>
        <p:txBody>
          <a:bodyPr wrap="square">
            <a:spAutoFit/>
          </a:bodyPr>
          <a:lstStyle>
            <a:lvl1pPr marL="228612" indent="-228612">
              <a:buSzPct val="100000"/>
              <a:buFont typeface="Arial" panose="020B0604020202020204" pitchFamily="34" charset="0"/>
              <a:buChar char="•"/>
              <a:defRPr lang="en-US" sz="1801" dirty="0"/>
            </a:lvl1pPr>
            <a:lvl2pPr marL="403245" indent="-182572">
              <a:buSzPct val="100000"/>
              <a:buFont typeface="Arial" panose="020B0604020202020204" pitchFamily="34" charset="0"/>
              <a:buChar char="‒"/>
              <a:defRPr lang="en-US" sz="1600" dirty="0"/>
            </a:lvl2pPr>
            <a:lvl3pPr marL="631857" indent="-212738">
              <a:buSzPct val="100000"/>
              <a:buFont typeface="Wingdings" panose="05000000000000000000" pitchFamily="2" charset="2"/>
              <a:buChar char="§"/>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
        <p:nvSpPr>
          <p:cNvPr id="14" name="Freeform: Shape 13" descr="Yellow-blue MIS Identity bar">
            <a:extLst>
              <a:ext uri="{FF2B5EF4-FFF2-40B4-BE49-F238E27FC236}">
                <a16:creationId xmlns:a16="http://schemas.microsoft.com/office/drawing/2014/main" id="{8E1CADCF-249A-4FBF-BFC2-57F1AB759831}"/>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263837536"/>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peaker Intro">
    <p:bg>
      <p:bgPr>
        <a:solidFill>
          <a:schemeClr val="bg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30AA4C2-9F52-490B-908A-7A7CFE60DB15}"/>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27" name="Straight Connector 26">
            <a:extLst>
              <a:ext uri="{FF2B5EF4-FFF2-40B4-BE49-F238E27FC236}">
                <a16:creationId xmlns:a16="http://schemas.microsoft.com/office/drawing/2014/main" id="{4F8F9280-159C-460C-8860-58BCC4AEE168}"/>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Picture Placeholder 4">
            <a:extLst>
              <a:ext uri="{FF2B5EF4-FFF2-40B4-BE49-F238E27FC236}">
                <a16:creationId xmlns:a16="http://schemas.microsoft.com/office/drawing/2014/main" id="{FA013B4E-466E-4841-B277-D3C5203920CD}"/>
              </a:ext>
            </a:extLst>
          </p:cNvPr>
          <p:cNvSpPr>
            <a:spLocks noGrp="1"/>
          </p:cNvSpPr>
          <p:nvPr>
            <p:ph type="pic" sz="quarter" idx="24"/>
          </p:nvPr>
        </p:nvSpPr>
        <p:spPr>
          <a:xfrm>
            <a:off x="1457529" y="1438274"/>
            <a:ext cx="3398837" cy="3133726"/>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4" name="Text Placeholder 11">
            <a:extLst>
              <a:ext uri="{FF2B5EF4-FFF2-40B4-BE49-F238E27FC236}">
                <a16:creationId xmlns:a16="http://schemas.microsoft.com/office/drawing/2014/main" id="{874DA968-FFCD-4375-81B0-A47FE6269295}"/>
              </a:ext>
            </a:extLst>
          </p:cNvPr>
          <p:cNvSpPr>
            <a:spLocks noGrp="1"/>
          </p:cNvSpPr>
          <p:nvPr>
            <p:ph type="body" sz="quarter" idx="22"/>
          </p:nvPr>
        </p:nvSpPr>
        <p:spPr>
          <a:xfrm>
            <a:off x="1467916" y="4843064"/>
            <a:ext cx="3388457"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D78F466D-086E-4D76-B898-9BDD410C7E0D}"/>
              </a:ext>
            </a:extLst>
          </p:cNvPr>
          <p:cNvSpPr>
            <a:spLocks noGrp="1"/>
          </p:cNvSpPr>
          <p:nvPr>
            <p:ph type="body" sz="quarter" idx="23"/>
          </p:nvPr>
        </p:nvSpPr>
        <p:spPr>
          <a:xfrm>
            <a:off x="1467911" y="5281227"/>
            <a:ext cx="3388455" cy="369460"/>
          </a:xfrm>
          <a:prstGeom prst="rect">
            <a:avLst/>
          </a:prstGeom>
        </p:spPr>
        <p:txBody>
          <a:bodyPr wrap="square">
            <a:spAutoFit/>
          </a:bodyPr>
          <a:lstStyle>
            <a:lvl1pPr marL="0" indent="0">
              <a:spcBef>
                <a:spcPts val="0"/>
              </a:spcBef>
              <a:buNone/>
              <a:defRPr lang="en-US" sz="1801" dirty="0"/>
            </a:lvl1pPr>
            <a:lvl2pPr marL="285764" indent="-125418">
              <a:defRPr lang="en-US" sz="1600" dirty="0"/>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p:txBody>
      </p:sp>
      <p:sp>
        <p:nvSpPr>
          <p:cNvPr id="16" name="Picture Placeholder 4">
            <a:extLst>
              <a:ext uri="{FF2B5EF4-FFF2-40B4-BE49-F238E27FC236}">
                <a16:creationId xmlns:a16="http://schemas.microsoft.com/office/drawing/2014/main" id="{02896B71-71BD-4FBB-9CB0-1AA7BB511FC5}"/>
              </a:ext>
            </a:extLst>
          </p:cNvPr>
          <p:cNvSpPr>
            <a:spLocks noGrp="1"/>
          </p:cNvSpPr>
          <p:nvPr>
            <p:ph type="pic" sz="quarter" idx="25"/>
          </p:nvPr>
        </p:nvSpPr>
        <p:spPr>
          <a:xfrm>
            <a:off x="7354439" y="1438274"/>
            <a:ext cx="3398837" cy="3133726"/>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7" name="Text Placeholder 11">
            <a:extLst>
              <a:ext uri="{FF2B5EF4-FFF2-40B4-BE49-F238E27FC236}">
                <a16:creationId xmlns:a16="http://schemas.microsoft.com/office/drawing/2014/main" id="{120B838A-179F-4B10-8942-9B111C831A6B}"/>
              </a:ext>
            </a:extLst>
          </p:cNvPr>
          <p:cNvSpPr>
            <a:spLocks noGrp="1"/>
          </p:cNvSpPr>
          <p:nvPr>
            <p:ph type="body" sz="quarter" idx="17"/>
          </p:nvPr>
        </p:nvSpPr>
        <p:spPr>
          <a:xfrm>
            <a:off x="7364824" y="4843064"/>
            <a:ext cx="3388457" cy="707886"/>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8" name="Text Placeholder 9">
            <a:extLst>
              <a:ext uri="{FF2B5EF4-FFF2-40B4-BE49-F238E27FC236}">
                <a16:creationId xmlns:a16="http://schemas.microsoft.com/office/drawing/2014/main" id="{002208D4-B6F0-48A4-9A96-4C9CCD33C848}"/>
              </a:ext>
            </a:extLst>
          </p:cNvPr>
          <p:cNvSpPr>
            <a:spLocks noGrp="1"/>
          </p:cNvSpPr>
          <p:nvPr>
            <p:ph type="body" sz="quarter" idx="15"/>
          </p:nvPr>
        </p:nvSpPr>
        <p:spPr>
          <a:xfrm>
            <a:off x="7364821" y="5281227"/>
            <a:ext cx="3388455" cy="369460"/>
          </a:xfrm>
          <a:prstGeom prst="rect">
            <a:avLst/>
          </a:prstGeom>
        </p:spPr>
        <p:txBody>
          <a:bodyPr wrap="square">
            <a:spAutoFit/>
          </a:bodyPr>
          <a:lstStyle>
            <a:lvl1pPr marL="0" indent="0">
              <a:spcBef>
                <a:spcPts val="0"/>
              </a:spcBef>
              <a:buNone/>
              <a:defRPr lang="en-US" sz="1801" dirty="0"/>
            </a:lvl1pPr>
            <a:lvl2pPr marL="285764" indent="-125418">
              <a:defRPr lang="en-US" sz="1600" dirty="0"/>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p:txBody>
      </p:sp>
      <p:sp>
        <p:nvSpPr>
          <p:cNvPr id="11" name="Freeform: Shape 10" descr="Yellow-blue MIS Identity bar">
            <a:extLst>
              <a:ext uri="{FF2B5EF4-FFF2-40B4-BE49-F238E27FC236}">
                <a16:creationId xmlns:a16="http://schemas.microsoft.com/office/drawing/2014/main" id="{28B6CDB8-CB3B-4F69-8E16-32C78061CEBD}"/>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659012824"/>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userDrawn="1">
          <p15:clr>
            <a:srgbClr val="5ACBF0"/>
          </p15:clr>
        </p15:guide>
        <p15:guide id="5" orient="horz" pos="288" userDrawn="1">
          <p15:clr>
            <a:srgbClr val="5ACBF0"/>
          </p15:clr>
        </p15:guide>
        <p15:guide id="6" pos="2448" userDrawn="1">
          <p15:clr>
            <a:srgbClr val="5ACBF0"/>
          </p15:clr>
        </p15:guide>
        <p15:guide id="7" pos="2811" userDrawn="1">
          <p15:clr>
            <a:srgbClr val="5ACBF0"/>
          </p15:clr>
        </p15:guide>
        <p15:guide id="8" pos="4871" userDrawn="1">
          <p15:clr>
            <a:srgbClr val="5ACBF0"/>
          </p15:clr>
        </p15:guide>
        <p15:guide id="9" pos="5252"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photo and content">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Picture Placeholder 4">
            <a:extLst>
              <a:ext uri="{FF2B5EF4-FFF2-40B4-BE49-F238E27FC236}">
                <a16:creationId xmlns:a16="http://schemas.microsoft.com/office/drawing/2014/main" id="{508C0412-6898-4CCA-9893-50B47761DA35}"/>
              </a:ext>
            </a:extLst>
          </p:cNvPr>
          <p:cNvSpPr>
            <a:spLocks noGrp="1"/>
          </p:cNvSpPr>
          <p:nvPr>
            <p:ph type="pic" sz="quarter" idx="24"/>
          </p:nvPr>
        </p:nvSpPr>
        <p:spPr>
          <a:xfrm>
            <a:off x="595570" y="1438279"/>
            <a:ext cx="3398837"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5" name="Text Placeholder 11">
            <a:extLst>
              <a:ext uri="{FF2B5EF4-FFF2-40B4-BE49-F238E27FC236}">
                <a16:creationId xmlns:a16="http://schemas.microsoft.com/office/drawing/2014/main" id="{DE6403F9-49C7-4589-A50B-2FA29535D058}"/>
              </a:ext>
            </a:extLst>
          </p:cNvPr>
          <p:cNvSpPr>
            <a:spLocks noGrp="1"/>
          </p:cNvSpPr>
          <p:nvPr>
            <p:ph type="body" sz="quarter" idx="22"/>
          </p:nvPr>
        </p:nvSpPr>
        <p:spPr>
          <a:xfrm>
            <a:off x="595576" y="3731912"/>
            <a:ext cx="3388457"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6" name="Text Placeholder 9">
            <a:extLst>
              <a:ext uri="{FF2B5EF4-FFF2-40B4-BE49-F238E27FC236}">
                <a16:creationId xmlns:a16="http://schemas.microsoft.com/office/drawing/2014/main" id="{81ADEB38-68E6-48FF-9EFB-4E8798F95D14}"/>
              </a:ext>
            </a:extLst>
          </p:cNvPr>
          <p:cNvSpPr>
            <a:spLocks noGrp="1"/>
          </p:cNvSpPr>
          <p:nvPr>
            <p:ph type="body" sz="quarter" idx="23"/>
          </p:nvPr>
        </p:nvSpPr>
        <p:spPr>
          <a:xfrm>
            <a:off x="595570" y="4570115"/>
            <a:ext cx="3388455" cy="1698927"/>
          </a:xfrm>
          <a:prstGeom prst="rect">
            <a:avLst/>
          </a:prstGeom>
        </p:spPr>
        <p:txBody>
          <a:bodyPr wrap="square">
            <a:noAutofit/>
          </a:bodyPr>
          <a:lstStyle>
            <a:lvl1pPr marL="0" indent="0">
              <a:buNone/>
              <a:defRPr lang="en-US" sz="1801" dirty="0"/>
            </a:lvl1pPr>
            <a:lvl2pPr marL="285764" indent="-174634">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p:txBody>
      </p:sp>
      <p:sp>
        <p:nvSpPr>
          <p:cNvPr id="17" name="Picture Placeholder 4">
            <a:extLst>
              <a:ext uri="{FF2B5EF4-FFF2-40B4-BE49-F238E27FC236}">
                <a16:creationId xmlns:a16="http://schemas.microsoft.com/office/drawing/2014/main" id="{3E68F51A-2AED-4F9E-B651-BF6554CF03F6}"/>
              </a:ext>
            </a:extLst>
          </p:cNvPr>
          <p:cNvSpPr>
            <a:spLocks noGrp="1"/>
          </p:cNvSpPr>
          <p:nvPr>
            <p:ph type="pic" sz="quarter" idx="25"/>
          </p:nvPr>
        </p:nvSpPr>
        <p:spPr>
          <a:xfrm>
            <a:off x="4403060" y="1438279"/>
            <a:ext cx="3398837"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8" name="Text Placeholder 11">
            <a:extLst>
              <a:ext uri="{FF2B5EF4-FFF2-40B4-BE49-F238E27FC236}">
                <a16:creationId xmlns:a16="http://schemas.microsoft.com/office/drawing/2014/main" id="{CCD90BD6-DF30-4D65-ACD5-E07F2172A852}"/>
              </a:ext>
            </a:extLst>
          </p:cNvPr>
          <p:cNvSpPr>
            <a:spLocks noGrp="1"/>
          </p:cNvSpPr>
          <p:nvPr>
            <p:ph type="body" sz="quarter" idx="17"/>
          </p:nvPr>
        </p:nvSpPr>
        <p:spPr>
          <a:xfrm>
            <a:off x="4408251" y="3731912"/>
            <a:ext cx="3388457"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8360E18F-3C09-4825-B672-44C6A800010D}"/>
              </a:ext>
            </a:extLst>
          </p:cNvPr>
          <p:cNvSpPr>
            <a:spLocks noGrp="1"/>
          </p:cNvSpPr>
          <p:nvPr>
            <p:ph type="body" sz="quarter" idx="27"/>
          </p:nvPr>
        </p:nvSpPr>
        <p:spPr>
          <a:xfrm>
            <a:off x="4408252" y="4570115"/>
            <a:ext cx="3388455" cy="1698927"/>
          </a:xfrm>
          <a:prstGeom prst="rect">
            <a:avLst/>
          </a:prstGeom>
        </p:spPr>
        <p:txBody>
          <a:bodyPr wrap="square">
            <a:noAutofit/>
          </a:bodyPr>
          <a:lstStyle>
            <a:lvl1pPr marL="0" indent="0">
              <a:buNone/>
              <a:defRPr lang="en-US" sz="1801" dirty="0"/>
            </a:lvl1pPr>
            <a:lvl2pPr marL="285764" indent="-174634">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p:txBody>
      </p:sp>
      <p:sp>
        <p:nvSpPr>
          <p:cNvPr id="20" name="Picture Placeholder 4">
            <a:extLst>
              <a:ext uri="{FF2B5EF4-FFF2-40B4-BE49-F238E27FC236}">
                <a16:creationId xmlns:a16="http://schemas.microsoft.com/office/drawing/2014/main" id="{1023A55F-703C-4394-9476-11721D7AF83D}"/>
              </a:ext>
            </a:extLst>
          </p:cNvPr>
          <p:cNvSpPr>
            <a:spLocks noGrp="1"/>
          </p:cNvSpPr>
          <p:nvPr>
            <p:ph type="pic" sz="quarter" idx="26"/>
          </p:nvPr>
        </p:nvSpPr>
        <p:spPr>
          <a:xfrm>
            <a:off x="8210551" y="1438279"/>
            <a:ext cx="3398837"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1" name="Text Placeholder 11">
            <a:extLst>
              <a:ext uri="{FF2B5EF4-FFF2-40B4-BE49-F238E27FC236}">
                <a16:creationId xmlns:a16="http://schemas.microsoft.com/office/drawing/2014/main" id="{16F9E630-BD59-49E6-9D4A-A14FAA0494BE}"/>
              </a:ext>
            </a:extLst>
          </p:cNvPr>
          <p:cNvSpPr>
            <a:spLocks noGrp="1"/>
          </p:cNvSpPr>
          <p:nvPr>
            <p:ph type="body" sz="quarter" idx="18"/>
          </p:nvPr>
        </p:nvSpPr>
        <p:spPr>
          <a:xfrm>
            <a:off x="8220938" y="3731912"/>
            <a:ext cx="3388457"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9">
            <a:extLst>
              <a:ext uri="{FF2B5EF4-FFF2-40B4-BE49-F238E27FC236}">
                <a16:creationId xmlns:a16="http://schemas.microsoft.com/office/drawing/2014/main" id="{BC20AE19-51BC-49D7-9C67-90FC706F4F9D}"/>
              </a:ext>
            </a:extLst>
          </p:cNvPr>
          <p:cNvSpPr>
            <a:spLocks noGrp="1"/>
          </p:cNvSpPr>
          <p:nvPr>
            <p:ph type="body" sz="quarter" idx="28"/>
          </p:nvPr>
        </p:nvSpPr>
        <p:spPr>
          <a:xfrm>
            <a:off x="8220933" y="4570115"/>
            <a:ext cx="3388455" cy="1698927"/>
          </a:xfrm>
          <a:prstGeom prst="rect">
            <a:avLst/>
          </a:prstGeom>
        </p:spPr>
        <p:txBody>
          <a:bodyPr wrap="square">
            <a:noAutofit/>
          </a:bodyPr>
          <a:lstStyle>
            <a:lvl1pPr marL="0" indent="0">
              <a:buNone/>
              <a:defRPr lang="en-US" sz="1801" dirty="0"/>
            </a:lvl1pPr>
            <a:lvl2pPr marL="285764" indent="-174634">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438172" indent="-133359">
              <a:defRPr lang="en-US" dirty="0"/>
            </a:lvl3pPr>
            <a:lvl4pPr marL="566766" indent="-114307">
              <a:defRPr lang="en-US" dirty="0"/>
            </a:lvl4pPr>
            <a:lvl5pPr marL="685834" indent="-109544">
              <a:defRPr lang="en-US" dirty="0"/>
            </a:lvl5pPr>
          </a:lstStyle>
          <a:p>
            <a:pPr lvl="0"/>
            <a:r>
              <a:rPr lang="en-US"/>
              <a:t>Click to edit Master text styles</a:t>
            </a:r>
          </a:p>
          <a:p>
            <a:pPr lvl="1"/>
            <a:r>
              <a:rPr lang="en-US"/>
              <a:t>Second level</a:t>
            </a:r>
          </a:p>
        </p:txBody>
      </p:sp>
      <p:sp>
        <p:nvSpPr>
          <p:cNvPr id="19" name="Freeform: Shape 18" descr="Yellow-blue MIS Identity bar">
            <a:extLst>
              <a:ext uri="{FF2B5EF4-FFF2-40B4-BE49-F238E27FC236}">
                <a16:creationId xmlns:a16="http://schemas.microsoft.com/office/drawing/2014/main" id="{49CF98F0-FABA-4C7C-BB4F-1A0A35F1CC40}"/>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400675314"/>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hoto and content">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Picture Placeholder 4">
            <a:extLst>
              <a:ext uri="{FF2B5EF4-FFF2-40B4-BE49-F238E27FC236}">
                <a16:creationId xmlns:a16="http://schemas.microsoft.com/office/drawing/2014/main" id="{4D683FA8-6A45-45CC-8F99-F883FACEF4B9}"/>
              </a:ext>
            </a:extLst>
          </p:cNvPr>
          <p:cNvSpPr>
            <a:spLocks noGrp="1"/>
          </p:cNvSpPr>
          <p:nvPr>
            <p:ph type="pic" sz="quarter" idx="24"/>
          </p:nvPr>
        </p:nvSpPr>
        <p:spPr>
          <a:xfrm>
            <a:off x="584199" y="1438279"/>
            <a:ext cx="2532889"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3" name="Text Placeholder 11">
            <a:extLst>
              <a:ext uri="{FF2B5EF4-FFF2-40B4-BE49-F238E27FC236}">
                <a16:creationId xmlns:a16="http://schemas.microsoft.com/office/drawing/2014/main" id="{0BB71F49-70EC-4277-9002-3371C7F4DD5D}"/>
              </a:ext>
            </a:extLst>
          </p:cNvPr>
          <p:cNvSpPr>
            <a:spLocks noGrp="1"/>
          </p:cNvSpPr>
          <p:nvPr>
            <p:ph type="body" sz="quarter" idx="22"/>
          </p:nvPr>
        </p:nvSpPr>
        <p:spPr>
          <a:xfrm>
            <a:off x="584199" y="3731912"/>
            <a:ext cx="2532889"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 name="Text Placeholder 2">
            <a:extLst>
              <a:ext uri="{FF2B5EF4-FFF2-40B4-BE49-F238E27FC236}">
                <a16:creationId xmlns:a16="http://schemas.microsoft.com/office/drawing/2014/main" id="{95F0A3BC-191E-4992-8BDC-621023F0C752}"/>
              </a:ext>
            </a:extLst>
          </p:cNvPr>
          <p:cNvSpPr>
            <a:spLocks noGrp="1"/>
          </p:cNvSpPr>
          <p:nvPr>
            <p:ph type="body" sz="quarter" idx="28"/>
          </p:nvPr>
        </p:nvSpPr>
        <p:spPr>
          <a:xfrm>
            <a:off x="584201" y="4386732"/>
            <a:ext cx="2533650" cy="969753"/>
          </a:xfrm>
        </p:spPr>
        <p:txBody>
          <a:bodyPr/>
          <a:lstStyle>
            <a:lvl1pPr marL="0" indent="0">
              <a:spcBef>
                <a:spcPts val="201"/>
              </a:spcBef>
              <a:spcAft>
                <a:spcPts val="400"/>
              </a:spcAft>
              <a:buNone/>
              <a:defRPr sz="1801"/>
            </a:lvl1pPr>
            <a:lvl2pPr marL="342919" indent="-223851">
              <a:spcBef>
                <a:spcPts val="201"/>
              </a:spcBef>
              <a:spcAft>
                <a:spcPts val="400"/>
              </a:spcAft>
              <a:buFont typeface="Arial" panose="020B0604020202020204" pitchFamily="34" charset="0"/>
              <a:buChar char="•"/>
              <a:defRPr sz="1600"/>
            </a:lvl2pPr>
            <a:lvl3pPr>
              <a:defRPr sz="1100"/>
            </a:lvl3pPr>
            <a:lvl4pPr>
              <a:defRPr sz="1051"/>
            </a:lvl4pPr>
            <a:lvl5pPr>
              <a:defRPr sz="1051"/>
            </a:lvl5pPr>
          </a:lstStyle>
          <a:p>
            <a:pPr lvl="0"/>
            <a:r>
              <a:rPr lang="en-US"/>
              <a:t>Click to edit Master text styles</a:t>
            </a:r>
          </a:p>
          <a:p>
            <a:pPr lvl="1"/>
            <a:r>
              <a:rPr lang="en-US"/>
              <a:t>Second level</a:t>
            </a:r>
          </a:p>
        </p:txBody>
      </p:sp>
      <p:sp>
        <p:nvSpPr>
          <p:cNvPr id="25" name="Picture Placeholder 4">
            <a:extLst>
              <a:ext uri="{FF2B5EF4-FFF2-40B4-BE49-F238E27FC236}">
                <a16:creationId xmlns:a16="http://schemas.microsoft.com/office/drawing/2014/main" id="{1850608D-17D0-40C1-B234-224BFA8EA923}"/>
              </a:ext>
            </a:extLst>
          </p:cNvPr>
          <p:cNvSpPr>
            <a:spLocks noGrp="1"/>
          </p:cNvSpPr>
          <p:nvPr>
            <p:ph type="pic" sz="quarter" idx="25"/>
          </p:nvPr>
        </p:nvSpPr>
        <p:spPr>
          <a:xfrm>
            <a:off x="3414967" y="1438279"/>
            <a:ext cx="2532889"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6" name="Text Placeholder 11">
            <a:extLst>
              <a:ext uri="{FF2B5EF4-FFF2-40B4-BE49-F238E27FC236}">
                <a16:creationId xmlns:a16="http://schemas.microsoft.com/office/drawing/2014/main" id="{456F7B3B-3D02-4050-8478-1A602607DF47}"/>
              </a:ext>
            </a:extLst>
          </p:cNvPr>
          <p:cNvSpPr>
            <a:spLocks noGrp="1"/>
          </p:cNvSpPr>
          <p:nvPr>
            <p:ph type="body" sz="quarter" idx="17"/>
          </p:nvPr>
        </p:nvSpPr>
        <p:spPr>
          <a:xfrm>
            <a:off x="3415282" y="3731912"/>
            <a:ext cx="2532889"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2">
            <a:extLst>
              <a:ext uri="{FF2B5EF4-FFF2-40B4-BE49-F238E27FC236}">
                <a16:creationId xmlns:a16="http://schemas.microsoft.com/office/drawing/2014/main" id="{7E27DD90-36D3-4452-A4FE-FA22C2AEB930}"/>
              </a:ext>
            </a:extLst>
          </p:cNvPr>
          <p:cNvSpPr>
            <a:spLocks noGrp="1"/>
          </p:cNvSpPr>
          <p:nvPr>
            <p:ph type="body" sz="quarter" idx="29"/>
          </p:nvPr>
        </p:nvSpPr>
        <p:spPr>
          <a:xfrm>
            <a:off x="3415283" y="4386732"/>
            <a:ext cx="2533650" cy="969753"/>
          </a:xfrm>
        </p:spPr>
        <p:txBody>
          <a:bodyPr/>
          <a:lstStyle>
            <a:lvl1pPr marL="0" indent="0">
              <a:spcBef>
                <a:spcPts val="201"/>
              </a:spcBef>
              <a:spcAft>
                <a:spcPts val="400"/>
              </a:spcAft>
              <a:buNone/>
              <a:defRPr sz="1801"/>
            </a:lvl1pPr>
            <a:lvl2pPr marL="342919" indent="-223851">
              <a:spcBef>
                <a:spcPts val="201"/>
              </a:spcBef>
              <a:spcAft>
                <a:spcPts val="400"/>
              </a:spcAft>
              <a:buFont typeface="Arial" panose="020B0604020202020204" pitchFamily="34" charset="0"/>
              <a:buChar char="•"/>
              <a:defRPr sz="1600"/>
            </a:lvl2pPr>
            <a:lvl3pPr>
              <a:defRPr sz="1100"/>
            </a:lvl3pPr>
            <a:lvl4pPr>
              <a:defRPr sz="1051"/>
            </a:lvl4pPr>
            <a:lvl5pPr>
              <a:defRPr sz="1051"/>
            </a:lvl5pPr>
          </a:lstStyle>
          <a:p>
            <a:pPr lvl="0"/>
            <a:r>
              <a:rPr lang="en-US"/>
              <a:t>Click to edit Master text styles</a:t>
            </a:r>
          </a:p>
          <a:p>
            <a:pPr lvl="1"/>
            <a:r>
              <a:rPr lang="en-US"/>
              <a:t>Second level</a:t>
            </a:r>
          </a:p>
        </p:txBody>
      </p:sp>
      <p:sp>
        <p:nvSpPr>
          <p:cNvPr id="28" name="Picture Placeholder 4">
            <a:extLst>
              <a:ext uri="{FF2B5EF4-FFF2-40B4-BE49-F238E27FC236}">
                <a16:creationId xmlns:a16="http://schemas.microsoft.com/office/drawing/2014/main" id="{700AFCF5-A9E4-474D-B35A-A116DC856932}"/>
              </a:ext>
            </a:extLst>
          </p:cNvPr>
          <p:cNvSpPr>
            <a:spLocks noGrp="1"/>
          </p:cNvSpPr>
          <p:nvPr>
            <p:ph type="pic" sz="quarter" idx="26"/>
          </p:nvPr>
        </p:nvSpPr>
        <p:spPr>
          <a:xfrm>
            <a:off x="6245733" y="1438279"/>
            <a:ext cx="2532889"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9" name="Text Placeholder 11">
            <a:extLst>
              <a:ext uri="{FF2B5EF4-FFF2-40B4-BE49-F238E27FC236}">
                <a16:creationId xmlns:a16="http://schemas.microsoft.com/office/drawing/2014/main" id="{D5E3FE0A-D0BC-4F36-B5E2-8CE7E35ED47C}"/>
              </a:ext>
            </a:extLst>
          </p:cNvPr>
          <p:cNvSpPr>
            <a:spLocks noGrp="1"/>
          </p:cNvSpPr>
          <p:nvPr>
            <p:ph type="body" sz="quarter" idx="18"/>
          </p:nvPr>
        </p:nvSpPr>
        <p:spPr>
          <a:xfrm>
            <a:off x="6245893" y="3731912"/>
            <a:ext cx="2532889"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2">
            <a:extLst>
              <a:ext uri="{FF2B5EF4-FFF2-40B4-BE49-F238E27FC236}">
                <a16:creationId xmlns:a16="http://schemas.microsoft.com/office/drawing/2014/main" id="{15CD9B1A-D67E-424A-B593-038451CDF1BA}"/>
              </a:ext>
            </a:extLst>
          </p:cNvPr>
          <p:cNvSpPr>
            <a:spLocks noGrp="1"/>
          </p:cNvSpPr>
          <p:nvPr>
            <p:ph type="body" sz="quarter" idx="30"/>
          </p:nvPr>
        </p:nvSpPr>
        <p:spPr>
          <a:xfrm>
            <a:off x="6245891" y="4386732"/>
            <a:ext cx="2533650" cy="969753"/>
          </a:xfrm>
        </p:spPr>
        <p:txBody>
          <a:bodyPr/>
          <a:lstStyle>
            <a:lvl1pPr marL="0" indent="0">
              <a:spcBef>
                <a:spcPts val="201"/>
              </a:spcBef>
              <a:spcAft>
                <a:spcPts val="400"/>
              </a:spcAft>
              <a:buNone/>
              <a:defRPr sz="1801"/>
            </a:lvl1pPr>
            <a:lvl2pPr marL="342919" indent="-223851">
              <a:spcBef>
                <a:spcPts val="201"/>
              </a:spcBef>
              <a:spcAft>
                <a:spcPts val="400"/>
              </a:spcAft>
              <a:buFont typeface="Arial" panose="020B0604020202020204" pitchFamily="34" charset="0"/>
              <a:buChar char="•"/>
              <a:defRPr sz="1600"/>
            </a:lvl2pPr>
            <a:lvl3pPr>
              <a:defRPr sz="1100"/>
            </a:lvl3pPr>
            <a:lvl4pPr>
              <a:defRPr sz="1051"/>
            </a:lvl4pPr>
            <a:lvl5pPr>
              <a:defRPr sz="1051"/>
            </a:lvl5pPr>
          </a:lstStyle>
          <a:p>
            <a:pPr lvl="0"/>
            <a:r>
              <a:rPr lang="en-US"/>
              <a:t>Click to edit Master text styles</a:t>
            </a:r>
          </a:p>
          <a:p>
            <a:pPr lvl="1"/>
            <a:r>
              <a:rPr lang="en-US"/>
              <a:t>Second level</a:t>
            </a:r>
          </a:p>
        </p:txBody>
      </p:sp>
      <p:sp>
        <p:nvSpPr>
          <p:cNvPr id="32" name="Picture Placeholder 4">
            <a:extLst>
              <a:ext uri="{FF2B5EF4-FFF2-40B4-BE49-F238E27FC236}">
                <a16:creationId xmlns:a16="http://schemas.microsoft.com/office/drawing/2014/main" id="{82F2888C-780F-47A0-A810-6BC392472AB8}"/>
              </a:ext>
            </a:extLst>
          </p:cNvPr>
          <p:cNvSpPr>
            <a:spLocks noGrp="1"/>
          </p:cNvSpPr>
          <p:nvPr>
            <p:ph type="pic" sz="quarter" idx="27"/>
          </p:nvPr>
        </p:nvSpPr>
        <p:spPr>
          <a:xfrm>
            <a:off x="9076501" y="1438279"/>
            <a:ext cx="2532889"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3" name="Text Placeholder 11">
            <a:extLst>
              <a:ext uri="{FF2B5EF4-FFF2-40B4-BE49-F238E27FC236}">
                <a16:creationId xmlns:a16="http://schemas.microsoft.com/office/drawing/2014/main" id="{67828837-8464-4160-9320-9FDA8D69DD54}"/>
              </a:ext>
            </a:extLst>
          </p:cNvPr>
          <p:cNvSpPr>
            <a:spLocks noGrp="1"/>
          </p:cNvSpPr>
          <p:nvPr>
            <p:ph type="body" sz="quarter" idx="20"/>
          </p:nvPr>
        </p:nvSpPr>
        <p:spPr>
          <a:xfrm>
            <a:off x="9076501" y="3731912"/>
            <a:ext cx="2532889"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1" name="Text Placeholder 2">
            <a:extLst>
              <a:ext uri="{FF2B5EF4-FFF2-40B4-BE49-F238E27FC236}">
                <a16:creationId xmlns:a16="http://schemas.microsoft.com/office/drawing/2014/main" id="{EC884931-9F4B-4FEF-837C-262ACC339EA1}"/>
              </a:ext>
            </a:extLst>
          </p:cNvPr>
          <p:cNvSpPr>
            <a:spLocks noGrp="1"/>
          </p:cNvSpPr>
          <p:nvPr>
            <p:ph type="body" sz="quarter" idx="31"/>
          </p:nvPr>
        </p:nvSpPr>
        <p:spPr>
          <a:xfrm>
            <a:off x="9076499" y="4386732"/>
            <a:ext cx="2533650" cy="969753"/>
          </a:xfrm>
        </p:spPr>
        <p:txBody>
          <a:bodyPr/>
          <a:lstStyle>
            <a:lvl1pPr marL="0" indent="0">
              <a:spcBef>
                <a:spcPts val="201"/>
              </a:spcBef>
              <a:spcAft>
                <a:spcPts val="400"/>
              </a:spcAft>
              <a:buNone/>
              <a:defRPr sz="1801"/>
            </a:lvl1pPr>
            <a:lvl2pPr marL="342919" indent="-223851">
              <a:spcBef>
                <a:spcPts val="201"/>
              </a:spcBef>
              <a:spcAft>
                <a:spcPts val="400"/>
              </a:spcAft>
              <a:buFont typeface="Arial" panose="020B0604020202020204" pitchFamily="34" charset="0"/>
              <a:buChar char="•"/>
              <a:defRPr sz="1600"/>
            </a:lvl2pPr>
            <a:lvl3pPr>
              <a:defRPr sz="1100"/>
            </a:lvl3pPr>
            <a:lvl4pPr>
              <a:defRPr sz="1051"/>
            </a:lvl4pPr>
            <a:lvl5pPr>
              <a:defRPr sz="1051"/>
            </a:lvl5pPr>
          </a:lstStyle>
          <a:p>
            <a:pPr lvl="0"/>
            <a:r>
              <a:rPr lang="en-US"/>
              <a:t>Click to edit Master text styles</a:t>
            </a:r>
          </a:p>
          <a:p>
            <a:pPr lvl="1"/>
            <a:r>
              <a:rPr lang="en-US"/>
              <a:t>Second level</a:t>
            </a:r>
          </a:p>
        </p:txBody>
      </p:sp>
      <p:sp>
        <p:nvSpPr>
          <p:cNvPr id="17" name="Freeform: Shape 16" descr="Yellow-blue MIS Identity bar">
            <a:extLst>
              <a:ext uri="{FF2B5EF4-FFF2-40B4-BE49-F238E27FC236}">
                <a16:creationId xmlns:a16="http://schemas.microsoft.com/office/drawing/2014/main" id="{F436D290-C450-436E-BC0E-CC2A7327D7D5}"/>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05333308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 columns text layout w/ footer ba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2EC785FA-FD71-41DF-AC4E-458F93B79DE6}"/>
              </a:ext>
            </a:extLst>
          </p:cNvPr>
          <p:cNvSpPr>
            <a:spLocks noGrp="1"/>
          </p:cNvSpPr>
          <p:nvPr>
            <p:ph type="body" sz="quarter" idx="10"/>
          </p:nvPr>
        </p:nvSpPr>
        <p:spPr>
          <a:xfrm>
            <a:off x="585222"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18" name="Text Placeholder 11">
            <a:extLst>
              <a:ext uri="{FF2B5EF4-FFF2-40B4-BE49-F238E27FC236}">
                <a16:creationId xmlns:a16="http://schemas.microsoft.com/office/drawing/2014/main" id="{C6358A6E-24DF-4ACC-AE9A-55AA7993C3C0}"/>
              </a:ext>
            </a:extLst>
          </p:cNvPr>
          <p:cNvSpPr>
            <a:spLocks noGrp="1"/>
          </p:cNvSpPr>
          <p:nvPr>
            <p:ph type="body" sz="quarter" idx="11"/>
          </p:nvPr>
        </p:nvSpPr>
        <p:spPr>
          <a:xfrm>
            <a:off x="584201" y="2286000"/>
            <a:ext cx="1930400" cy="3986784"/>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spcBef>
                <a:spcPts val="601"/>
              </a:spcBef>
              <a:buFontTx/>
              <a:buNone/>
              <a:defRPr lang="en-US" sz="1200" kern="1200" dirty="0" smtClean="0">
                <a:solidFill>
                  <a:schemeClr val="tx1"/>
                </a:solidFill>
                <a:latin typeface="+mn-lt"/>
                <a:ea typeface="+mn-ea"/>
                <a:cs typeface="+mn-cs"/>
              </a:defRPr>
            </a:lvl2pPr>
            <a:lvl3pPr marL="171459" indent="-171459" algn="l" defTabSz="914414"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6" name="Text Placeholder 9">
            <a:extLst>
              <a:ext uri="{FF2B5EF4-FFF2-40B4-BE49-F238E27FC236}">
                <a16:creationId xmlns:a16="http://schemas.microsoft.com/office/drawing/2014/main" id="{D6494B57-65AA-4D1C-83F3-CBD112C01814}"/>
              </a:ext>
            </a:extLst>
          </p:cNvPr>
          <p:cNvSpPr>
            <a:spLocks noGrp="1"/>
          </p:cNvSpPr>
          <p:nvPr>
            <p:ph type="body" sz="quarter" idx="12"/>
          </p:nvPr>
        </p:nvSpPr>
        <p:spPr>
          <a:xfrm>
            <a:off x="2860232"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20" name="Text Placeholder 11">
            <a:extLst>
              <a:ext uri="{FF2B5EF4-FFF2-40B4-BE49-F238E27FC236}">
                <a16:creationId xmlns:a16="http://schemas.microsoft.com/office/drawing/2014/main" id="{CB93468E-FFB8-4803-B878-19330C4FBFA5}"/>
              </a:ext>
            </a:extLst>
          </p:cNvPr>
          <p:cNvSpPr>
            <a:spLocks noGrp="1"/>
          </p:cNvSpPr>
          <p:nvPr>
            <p:ph type="body" sz="quarter" idx="13"/>
          </p:nvPr>
        </p:nvSpPr>
        <p:spPr>
          <a:xfrm>
            <a:off x="2860232" y="2286000"/>
            <a:ext cx="1929385" cy="3986784"/>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171459"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2" name="Text Placeholder 9">
            <a:extLst>
              <a:ext uri="{FF2B5EF4-FFF2-40B4-BE49-F238E27FC236}">
                <a16:creationId xmlns:a16="http://schemas.microsoft.com/office/drawing/2014/main" id="{D3F51D23-E64B-4414-B7C0-1873FDBFE010}"/>
              </a:ext>
            </a:extLst>
          </p:cNvPr>
          <p:cNvSpPr>
            <a:spLocks noGrp="1"/>
          </p:cNvSpPr>
          <p:nvPr>
            <p:ph type="body" sz="quarter" idx="14"/>
          </p:nvPr>
        </p:nvSpPr>
        <p:spPr>
          <a:xfrm>
            <a:off x="5135242"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30" name="Text Placeholder 11">
            <a:extLst>
              <a:ext uri="{FF2B5EF4-FFF2-40B4-BE49-F238E27FC236}">
                <a16:creationId xmlns:a16="http://schemas.microsoft.com/office/drawing/2014/main" id="{8D3E6AA4-3546-4254-8AED-803F993D1F56}"/>
              </a:ext>
            </a:extLst>
          </p:cNvPr>
          <p:cNvSpPr>
            <a:spLocks noGrp="1"/>
          </p:cNvSpPr>
          <p:nvPr>
            <p:ph type="body" sz="quarter" idx="15"/>
          </p:nvPr>
        </p:nvSpPr>
        <p:spPr>
          <a:xfrm>
            <a:off x="5135242" y="2286002"/>
            <a:ext cx="1929385" cy="930511"/>
          </a:xfrm>
          <a:prstGeom prst="rect">
            <a:avLst/>
          </a:prstGeom>
        </p:spPr>
        <p:txBody>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171459"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3" name="Text Placeholder 9">
            <a:extLst>
              <a:ext uri="{FF2B5EF4-FFF2-40B4-BE49-F238E27FC236}">
                <a16:creationId xmlns:a16="http://schemas.microsoft.com/office/drawing/2014/main" id="{443B6AF6-4C81-4BAD-AA53-C6C9CD773B8A}"/>
              </a:ext>
            </a:extLst>
          </p:cNvPr>
          <p:cNvSpPr>
            <a:spLocks noGrp="1"/>
          </p:cNvSpPr>
          <p:nvPr>
            <p:ph type="body" sz="quarter" idx="16"/>
          </p:nvPr>
        </p:nvSpPr>
        <p:spPr>
          <a:xfrm>
            <a:off x="7410252"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37" name="Text Placeholder 11">
            <a:extLst>
              <a:ext uri="{FF2B5EF4-FFF2-40B4-BE49-F238E27FC236}">
                <a16:creationId xmlns:a16="http://schemas.microsoft.com/office/drawing/2014/main" id="{968A031D-6949-48B8-988E-387D323B5674}"/>
              </a:ext>
            </a:extLst>
          </p:cNvPr>
          <p:cNvSpPr>
            <a:spLocks noGrp="1"/>
          </p:cNvSpPr>
          <p:nvPr>
            <p:ph type="body" sz="quarter" idx="17"/>
          </p:nvPr>
        </p:nvSpPr>
        <p:spPr>
          <a:xfrm>
            <a:off x="7410252" y="2286002"/>
            <a:ext cx="1929385" cy="930511"/>
          </a:xfrm>
          <a:prstGeom prst="rect">
            <a:avLst/>
          </a:prstGeom>
        </p:spPr>
        <p:txBody>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171459"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4" name="Text Placeholder 9">
            <a:extLst>
              <a:ext uri="{FF2B5EF4-FFF2-40B4-BE49-F238E27FC236}">
                <a16:creationId xmlns:a16="http://schemas.microsoft.com/office/drawing/2014/main" id="{FB7EAF86-3CB8-45BE-9E2F-C9DBCCBAACEE}"/>
              </a:ext>
            </a:extLst>
          </p:cNvPr>
          <p:cNvSpPr>
            <a:spLocks noGrp="1"/>
          </p:cNvSpPr>
          <p:nvPr>
            <p:ph type="body" sz="quarter" idx="18"/>
          </p:nvPr>
        </p:nvSpPr>
        <p:spPr>
          <a:xfrm>
            <a:off x="9685261" y="1606100"/>
            <a:ext cx="1929385" cy="507711"/>
          </a:xfrm>
          <a:prstGeom prst="rect">
            <a:avLst/>
          </a:prstGeom>
          <a:solidFill>
            <a:schemeClr val="accent5"/>
          </a:solidFill>
        </p:spPr>
        <p:txBody>
          <a:bodyPr vert="horz" wrap="square" lIns="91440" tIns="0" rIns="91440" bIns="0" rtlCol="0" anchor="ctr">
            <a:noAutofit/>
          </a:bodyPr>
          <a:lstStyle>
            <a:lvl1pPr>
              <a:defRPr lang="en-US" sz="1401">
                <a:solidFill>
                  <a:schemeClr val="bg1"/>
                </a:solidFill>
                <a:latin typeface="+mj-lt"/>
                <a:cs typeface="+mn-cs"/>
              </a:defRPr>
            </a:lvl1pPr>
          </a:lstStyle>
          <a:p>
            <a:pPr marL="0" lvl="0" indent="0" defTabSz="914414">
              <a:spcBef>
                <a:spcPts val="1200"/>
              </a:spcBef>
              <a:spcAft>
                <a:spcPts val="400"/>
              </a:spcAft>
              <a:buSzPct val="100000"/>
              <a:buFontTx/>
              <a:buNone/>
            </a:pPr>
            <a:r>
              <a:rPr lang="en-US"/>
              <a:t>Click to edit Master text styles</a:t>
            </a:r>
          </a:p>
        </p:txBody>
      </p:sp>
      <p:sp>
        <p:nvSpPr>
          <p:cNvPr id="39" name="Text Placeholder 11">
            <a:extLst>
              <a:ext uri="{FF2B5EF4-FFF2-40B4-BE49-F238E27FC236}">
                <a16:creationId xmlns:a16="http://schemas.microsoft.com/office/drawing/2014/main" id="{60918B1D-45D8-4DE7-864D-8DC27101CF67}"/>
              </a:ext>
            </a:extLst>
          </p:cNvPr>
          <p:cNvSpPr>
            <a:spLocks noGrp="1"/>
          </p:cNvSpPr>
          <p:nvPr>
            <p:ph type="body" sz="quarter" idx="19"/>
          </p:nvPr>
        </p:nvSpPr>
        <p:spPr>
          <a:xfrm>
            <a:off x="9685261" y="2286002"/>
            <a:ext cx="1929385" cy="930511"/>
          </a:xfrm>
          <a:prstGeom prst="rect">
            <a:avLst/>
          </a:prstGeom>
        </p:spPr>
        <p:txBody>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171459"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7" name="Freeform: Shape 16" descr="Yellow-blue MIS Identity bar">
            <a:extLst>
              <a:ext uri="{FF2B5EF4-FFF2-40B4-BE49-F238E27FC236}">
                <a16:creationId xmlns:a16="http://schemas.microsoft.com/office/drawing/2014/main" id="{E68D596F-8925-407C-81F0-644B2791A9C0}"/>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930180945"/>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25" name="Content Placeholder 24">
            <a:extLst>
              <a:ext uri="{FF2B5EF4-FFF2-40B4-BE49-F238E27FC236}">
                <a16:creationId xmlns:a16="http://schemas.microsoft.com/office/drawing/2014/main" id="{63C813EC-BCB4-4F60-9537-564AD62B7577}"/>
              </a:ext>
            </a:extLst>
          </p:cNvPr>
          <p:cNvSpPr>
            <a:spLocks noGrp="1"/>
          </p:cNvSpPr>
          <p:nvPr>
            <p:ph sz="quarter" idx="10"/>
          </p:nvPr>
        </p:nvSpPr>
        <p:spPr>
          <a:xfrm>
            <a:off x="828676" y="1214441"/>
            <a:ext cx="3557588" cy="353045"/>
          </a:xfrm>
        </p:spPr>
        <p:txBody>
          <a:bodyPr/>
          <a:lstStyle/>
          <a:p>
            <a:pPr lvl="0"/>
            <a:r>
              <a:rPr lang="en-US"/>
              <a:t>Click to edit Master text</a:t>
            </a:r>
          </a:p>
        </p:txBody>
      </p:sp>
      <p:pic>
        <p:nvPicPr>
          <p:cNvPr id="5" name="Graphic 4">
            <a:extLst>
              <a:ext uri="{FF2B5EF4-FFF2-40B4-BE49-F238E27FC236}">
                <a16:creationId xmlns:a16="http://schemas.microsoft.com/office/drawing/2014/main" id="{72B9BDE0-2E7A-43E1-96C5-1F4F535D12D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90607" y="117750"/>
            <a:ext cx="378284" cy="333489"/>
          </a:xfrm>
          <a:prstGeom prst="rect">
            <a:avLst/>
          </a:prstGeom>
        </p:spPr>
      </p:pic>
    </p:spTree>
    <p:extLst>
      <p:ext uri="{BB962C8B-B14F-4D97-AF65-F5344CB8AC3E}">
        <p14:creationId xmlns:p14="http://schemas.microsoft.com/office/powerpoint/2010/main" val="280610093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 columns text layout">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C62402D-35CE-45A8-B9E5-F9EF140799C6}"/>
              </a:ext>
            </a:extLst>
          </p:cNvPr>
          <p:cNvSpPr>
            <a:spLocks noGrp="1"/>
          </p:cNvSpPr>
          <p:nvPr>
            <p:ph type="body" sz="quarter" idx="20"/>
          </p:nvPr>
        </p:nvSpPr>
        <p:spPr>
          <a:xfrm>
            <a:off x="584207"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6358A6E-24DF-4ACC-AE9A-55AA7993C3C0}"/>
              </a:ext>
            </a:extLst>
          </p:cNvPr>
          <p:cNvSpPr>
            <a:spLocks noGrp="1"/>
          </p:cNvSpPr>
          <p:nvPr>
            <p:ph type="body" sz="quarter" idx="11"/>
          </p:nvPr>
        </p:nvSpPr>
        <p:spPr>
          <a:xfrm>
            <a:off x="584201" y="2256972"/>
            <a:ext cx="1930400"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spcBef>
                <a:spcPts val="601"/>
              </a:spcBef>
              <a:buFontTx/>
              <a:buNone/>
              <a:defRPr lang="en-US" sz="1200" kern="1200" dirty="0" smtClean="0">
                <a:solidFill>
                  <a:schemeClr val="tx1"/>
                </a:solidFill>
                <a:latin typeface="+mn-lt"/>
                <a:ea typeface="+mn-ea"/>
                <a:cs typeface="+mn-cs"/>
              </a:defRPr>
            </a:lvl2pPr>
            <a:lvl3pPr marL="225436" indent="-171459" algn="l" defTabSz="914414"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343A91A3-6392-4CB8-89FF-EEA6AEFE1D1D}"/>
              </a:ext>
            </a:extLst>
          </p:cNvPr>
          <p:cNvSpPr>
            <a:spLocks noGrp="1"/>
          </p:cNvSpPr>
          <p:nvPr>
            <p:ph type="body" sz="quarter" idx="21"/>
          </p:nvPr>
        </p:nvSpPr>
        <p:spPr>
          <a:xfrm>
            <a:off x="2860230"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CB93468E-FFB8-4803-B878-19330C4FBFA5}"/>
              </a:ext>
            </a:extLst>
          </p:cNvPr>
          <p:cNvSpPr>
            <a:spLocks noGrp="1"/>
          </p:cNvSpPr>
          <p:nvPr>
            <p:ph type="body" sz="quarter" idx="13"/>
          </p:nvPr>
        </p:nvSpPr>
        <p:spPr>
          <a:xfrm>
            <a:off x="2860232" y="2256972"/>
            <a:ext cx="1929385"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225436"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2" name="Text Placeholder 2">
            <a:extLst>
              <a:ext uri="{FF2B5EF4-FFF2-40B4-BE49-F238E27FC236}">
                <a16:creationId xmlns:a16="http://schemas.microsoft.com/office/drawing/2014/main" id="{8755CE2C-CBA4-415C-B08A-B7FD9D01C881}"/>
              </a:ext>
            </a:extLst>
          </p:cNvPr>
          <p:cNvSpPr>
            <a:spLocks noGrp="1"/>
          </p:cNvSpPr>
          <p:nvPr>
            <p:ph type="body" sz="quarter" idx="22"/>
          </p:nvPr>
        </p:nvSpPr>
        <p:spPr>
          <a:xfrm>
            <a:off x="5135238"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30" name="Text Placeholder 11">
            <a:extLst>
              <a:ext uri="{FF2B5EF4-FFF2-40B4-BE49-F238E27FC236}">
                <a16:creationId xmlns:a16="http://schemas.microsoft.com/office/drawing/2014/main" id="{8D3E6AA4-3546-4254-8AED-803F993D1F56}"/>
              </a:ext>
            </a:extLst>
          </p:cNvPr>
          <p:cNvSpPr>
            <a:spLocks noGrp="1"/>
          </p:cNvSpPr>
          <p:nvPr>
            <p:ph type="body" sz="quarter" idx="15"/>
          </p:nvPr>
        </p:nvSpPr>
        <p:spPr>
          <a:xfrm>
            <a:off x="5135242" y="2256971"/>
            <a:ext cx="1929385"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225436"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18CCC0D6-4CF3-4631-B7B9-43AC2AE34CF6}"/>
              </a:ext>
            </a:extLst>
          </p:cNvPr>
          <p:cNvSpPr>
            <a:spLocks noGrp="1"/>
          </p:cNvSpPr>
          <p:nvPr>
            <p:ph type="body" sz="quarter" idx="23"/>
          </p:nvPr>
        </p:nvSpPr>
        <p:spPr>
          <a:xfrm>
            <a:off x="7410248"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968A031D-6949-48B8-988E-387D323B5674}"/>
              </a:ext>
            </a:extLst>
          </p:cNvPr>
          <p:cNvSpPr>
            <a:spLocks noGrp="1"/>
          </p:cNvSpPr>
          <p:nvPr>
            <p:ph type="body" sz="quarter" idx="17"/>
          </p:nvPr>
        </p:nvSpPr>
        <p:spPr>
          <a:xfrm>
            <a:off x="7410252" y="2256971"/>
            <a:ext cx="1929385"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225436"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4" name="Text Placeholder 2">
            <a:extLst>
              <a:ext uri="{FF2B5EF4-FFF2-40B4-BE49-F238E27FC236}">
                <a16:creationId xmlns:a16="http://schemas.microsoft.com/office/drawing/2014/main" id="{AD639DA8-5FA6-48EC-BF28-F064FF465BBC}"/>
              </a:ext>
            </a:extLst>
          </p:cNvPr>
          <p:cNvSpPr>
            <a:spLocks noGrp="1"/>
          </p:cNvSpPr>
          <p:nvPr>
            <p:ph type="body" sz="quarter" idx="24"/>
          </p:nvPr>
        </p:nvSpPr>
        <p:spPr>
          <a:xfrm>
            <a:off x="9685263" y="1606097"/>
            <a:ext cx="1928812" cy="507710"/>
          </a:xfrm>
          <a:solidFill>
            <a:schemeClr val="accent5"/>
          </a:solidFill>
        </p:spPr>
        <p:txBody>
          <a:bodyPr lIns="91440" anchor="ctr">
            <a:noAutofit/>
          </a:bodyPr>
          <a:lstStyle>
            <a:lvl1pPr marL="0" indent="0">
              <a:buNone/>
              <a:defRPr sz="1401">
                <a:solidFill>
                  <a:schemeClr val="bg1"/>
                </a:solid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60918B1D-45D8-4DE7-864D-8DC27101CF67}"/>
              </a:ext>
            </a:extLst>
          </p:cNvPr>
          <p:cNvSpPr>
            <a:spLocks noGrp="1"/>
          </p:cNvSpPr>
          <p:nvPr>
            <p:ph type="body" sz="quarter" idx="19"/>
          </p:nvPr>
        </p:nvSpPr>
        <p:spPr>
          <a:xfrm>
            <a:off x="9685261" y="2256971"/>
            <a:ext cx="1929385" cy="4012066"/>
          </a:xfrm>
          <a:prstGeom prst="rect">
            <a:avLst/>
          </a:prstGeom>
        </p:spPr>
        <p:txBody>
          <a:bodyPr>
            <a:noAutofit/>
          </a:bodyPr>
          <a:lstStyle>
            <a:lvl1pPr marL="0" indent="0" algn="l" defTabSz="914414" rtl="0" eaLnBrk="1" latinLnBrk="0" hangingPunct="1">
              <a:buFontTx/>
              <a:buNone/>
              <a:defRPr lang="en-US" sz="1200" b="1" kern="1200" dirty="0" smtClean="0">
                <a:solidFill>
                  <a:schemeClr val="tx1"/>
                </a:solidFill>
                <a:latin typeface="+mn-lt"/>
                <a:ea typeface="+mn-ea"/>
                <a:cs typeface="+mn-cs"/>
              </a:defRPr>
            </a:lvl1pPr>
            <a:lvl2pPr marL="0" indent="0" algn="l" defTabSz="914414" rtl="0" eaLnBrk="1" latinLnBrk="0" hangingPunct="1">
              <a:buFontTx/>
              <a:buNone/>
              <a:defRPr lang="en-US" sz="1200" kern="1200" dirty="0" smtClean="0">
                <a:solidFill>
                  <a:schemeClr val="tx1"/>
                </a:solidFill>
                <a:latin typeface="+mn-lt"/>
                <a:ea typeface="+mn-ea"/>
                <a:cs typeface="+mn-cs"/>
              </a:defRPr>
            </a:lvl2pPr>
            <a:lvl3pPr marL="225436" indent="-171459" algn="l" defTabSz="914414"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5325333"/>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ba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reeform: Shape 4" descr="Yellow-blue MIS Identity bar">
            <a:extLst>
              <a:ext uri="{FF2B5EF4-FFF2-40B4-BE49-F238E27FC236}">
                <a16:creationId xmlns:a16="http://schemas.microsoft.com/office/drawing/2014/main" id="{8E312679-BB90-4EAE-BEE9-77296A67B712}"/>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107198071"/>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1"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1" y="1219200"/>
            <a:ext cx="11025188" cy="0"/>
          </a:xfrm>
          <a:prstGeom prst="line">
            <a:avLst/>
          </a:prstGeom>
          <a:ln w="25400" cap="sq">
            <a:gradFill flip="none" rotWithShape="1">
              <a:gsLst>
                <a:gs pos="60000">
                  <a:srgbClr val="61C5BE"/>
                </a:gs>
                <a:gs pos="30000">
                  <a:srgbClr val="FFF200"/>
                </a:gs>
                <a:gs pos="100000">
                  <a:schemeClr val="accent5"/>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55225"/>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Statement with bars">
    <p:bg>
      <p:bgPr>
        <a:solidFill>
          <a:schemeClr val="bg1"/>
        </a:solid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194DA56-361F-4288-8202-438E55A29953}"/>
              </a:ext>
            </a:extLst>
          </p:cNvPr>
          <p:cNvSpPr>
            <a:spLocks noGrp="1"/>
          </p:cNvSpPr>
          <p:nvPr>
            <p:ph type="pic" sz="quarter" idx="10" hasCustomPrompt="1"/>
          </p:nvPr>
        </p:nvSpPr>
        <p:spPr>
          <a:xfrm>
            <a:off x="-3049" y="110887"/>
            <a:ext cx="12192000" cy="6636235"/>
          </a:xfrm>
          <a:prstGeom prst="rect">
            <a:avLst/>
          </a:prstGeom>
          <a:solidFill>
            <a:schemeClr val="bg1">
              <a:lumMod val="85000"/>
            </a:schemeClr>
          </a:solidFill>
        </p:spPr>
        <p:txBody>
          <a:bodyPr bIns="91440" anchor="b">
            <a:noAutofit/>
          </a:bodyPr>
          <a:lstStyle>
            <a:lvl1pPr marL="0" marR="0" indent="0" algn="ctr" defTabSz="932789"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89"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5" name="Title 1">
            <a:extLst>
              <a:ext uri="{FF2B5EF4-FFF2-40B4-BE49-F238E27FC236}">
                <a16:creationId xmlns:a16="http://schemas.microsoft.com/office/drawing/2014/main" id="{917652FB-43CA-457D-B4B4-E90BE4909A03}"/>
              </a:ext>
            </a:extLst>
          </p:cNvPr>
          <p:cNvSpPr>
            <a:spLocks noGrp="1"/>
          </p:cNvSpPr>
          <p:nvPr>
            <p:ph type="title"/>
          </p:nvPr>
        </p:nvSpPr>
        <p:spPr>
          <a:xfrm>
            <a:off x="1447805" y="2032001"/>
            <a:ext cx="9296400" cy="2794000"/>
          </a:xfrm>
        </p:spPr>
        <p:txBody>
          <a:bodyPr anchor="ctr">
            <a:noAutofit/>
          </a:bodyPr>
          <a:lstStyle>
            <a:lvl1pPr algn="ctr" defTabSz="932789" rtl="0" eaLnBrk="1" latinLnBrk="0" hangingPunct="1">
              <a:lnSpc>
                <a:spcPct val="100000"/>
              </a:lnSpc>
              <a:buNone/>
              <a:defRPr lang="en-US" sz="3401"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
        <p:nvSpPr>
          <p:cNvPr id="7" name="Freeform: Shape 6">
            <a:extLst>
              <a:ext uri="{FF2B5EF4-FFF2-40B4-BE49-F238E27FC236}">
                <a16:creationId xmlns:a16="http://schemas.microsoft.com/office/drawing/2014/main" id="{D5F1EDA9-C65D-449F-9528-9F0CE623933B}"/>
              </a:ext>
              <a:ext uri="{C183D7F6-B498-43B3-948B-1728B52AA6E4}">
                <adec:decorative xmlns:adec="http://schemas.microsoft.com/office/drawing/2017/decorative" val="1"/>
              </a:ext>
            </a:extLst>
          </p:cNvPr>
          <p:cNvSpPr/>
          <p:nvPr userDrawn="1"/>
        </p:nvSpPr>
        <p:spPr bwMode="auto">
          <a:xfrm>
            <a:off x="3047" y="4"/>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
        <p:nvSpPr>
          <p:cNvPr id="8" name="Freeform: Shape 7" descr="Yellow-blue MIS Identity bar">
            <a:extLst>
              <a:ext uri="{FF2B5EF4-FFF2-40B4-BE49-F238E27FC236}">
                <a16:creationId xmlns:a16="http://schemas.microsoft.com/office/drawing/2014/main" id="{B1DA8DAD-3F8B-4BED-8F15-3793BF221555}"/>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228924217"/>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chemeClr val="bg1"/>
        </a:solidFill>
        <a:effectLst/>
      </p:bgPr>
    </p:bg>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CAA6A82-051F-4482-9AA3-B413026DEA2A}"/>
              </a:ext>
            </a:extLst>
          </p:cNvPr>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bIns="91440" anchor="b">
            <a:noAutofit/>
          </a:bodyPr>
          <a:lstStyle>
            <a:lvl1pPr marL="0" marR="0" indent="0" algn="ctr" defTabSz="932789"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89"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9" name="Title 1">
            <a:extLst>
              <a:ext uri="{FF2B5EF4-FFF2-40B4-BE49-F238E27FC236}">
                <a16:creationId xmlns:a16="http://schemas.microsoft.com/office/drawing/2014/main" id="{833792F2-9319-4A24-8661-4A06B3558C0B}"/>
              </a:ext>
            </a:extLst>
          </p:cNvPr>
          <p:cNvSpPr>
            <a:spLocks noGrp="1"/>
          </p:cNvSpPr>
          <p:nvPr>
            <p:ph type="title"/>
          </p:nvPr>
        </p:nvSpPr>
        <p:spPr>
          <a:xfrm>
            <a:off x="1447805" y="2032001"/>
            <a:ext cx="9296400" cy="2794000"/>
          </a:xfrm>
        </p:spPr>
        <p:txBody>
          <a:bodyPr anchor="ctr">
            <a:noAutofit/>
          </a:bodyPr>
          <a:lstStyle>
            <a:lvl1pPr algn="ctr" defTabSz="932789" rtl="0" eaLnBrk="1" latinLnBrk="0" hangingPunct="1">
              <a:lnSpc>
                <a:spcPct val="100000"/>
              </a:lnSpc>
              <a:buNone/>
              <a:defRPr lang="en-US" sz="3401"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Tree>
    <p:extLst>
      <p:ext uri="{BB962C8B-B14F-4D97-AF65-F5344CB8AC3E}">
        <p14:creationId xmlns:p14="http://schemas.microsoft.com/office/powerpoint/2010/main" val="2765285954"/>
      </p:ext>
    </p:extLst>
  </p:cSld>
  <p:clrMapOvr>
    <a:masterClrMapping/>
  </p:clrMapOvr>
  <p:transition>
    <p:fade/>
  </p:transition>
  <p:extLst>
    <p:ext uri="{DCECCB84-F9BA-43D5-87BE-67443E8EF086}">
      <p15:sldGuideLst xmlns:p15="http://schemas.microsoft.com/office/powerpoint/2012/main">
        <p15:guide id="4" orient="horz" pos="1008" userDrawn="1">
          <p15:clr>
            <a:srgbClr val="5ACBF0"/>
          </p15:clr>
        </p15:guide>
        <p15:guide id="5" orient="horz" pos="288" userDrawn="1">
          <p15:clr>
            <a:srgbClr val="5ACBF0"/>
          </p15:clr>
        </p15:guide>
        <p15:guide id="6" pos="1963" userDrawn="1">
          <p15:clr>
            <a:srgbClr val="5ACBF0"/>
          </p15:clr>
        </p15:guide>
        <p15:guide id="7" pos="2149" userDrawn="1">
          <p15:clr>
            <a:srgbClr val="5ACBF0"/>
          </p15:clr>
        </p15:guide>
        <p15:guide id="8" pos="3746" userDrawn="1">
          <p15:clr>
            <a:srgbClr val="5ACBF0"/>
          </p15:clr>
        </p15:guide>
        <p15:guide id="9" pos="3934" userDrawn="1">
          <p15:clr>
            <a:srgbClr val="5ACBF0"/>
          </p15:clr>
        </p15:guide>
        <p15:guide id="10" pos="5531" userDrawn="1">
          <p15:clr>
            <a:srgbClr val="5ACBF0"/>
          </p15:clr>
        </p15:guide>
        <p15:guide id="11" pos="5716" userDrawn="1">
          <p15:clr>
            <a:srgbClr val="5ACBF0"/>
          </p15:clr>
        </p15:guide>
        <p15:guide id="12" orient="horz" pos="1162"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Right 3">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19E4C69-42B7-4BBE-99B3-2E299B165125}"/>
              </a:ext>
            </a:extLst>
          </p:cNvPr>
          <p:cNvSpPr>
            <a:spLocks noGrp="1"/>
          </p:cNvSpPr>
          <p:nvPr>
            <p:ph type="title" idx="4294967295"/>
          </p:nvPr>
        </p:nvSpPr>
        <p:spPr>
          <a:xfrm>
            <a:off x="584201" y="457200"/>
            <a:ext cx="5043602" cy="1107996"/>
          </a:xfrm>
        </p:spPr>
        <p:txBody>
          <a:bodyPr/>
          <a:lstStyle/>
          <a:p>
            <a:r>
              <a:rPr lang="en-US"/>
              <a:t>Click to edit Master title style</a:t>
            </a:r>
          </a:p>
        </p:txBody>
      </p:sp>
      <p:sp>
        <p:nvSpPr>
          <p:cNvPr id="12" name="Text Placeholder 9">
            <a:extLst>
              <a:ext uri="{FF2B5EF4-FFF2-40B4-BE49-F238E27FC236}">
                <a16:creationId xmlns:a16="http://schemas.microsoft.com/office/drawing/2014/main" id="{34995755-1B1D-43CC-AF97-4D440E684FA6}"/>
              </a:ext>
            </a:extLst>
          </p:cNvPr>
          <p:cNvSpPr>
            <a:spLocks noGrp="1"/>
          </p:cNvSpPr>
          <p:nvPr>
            <p:ph type="body" sz="quarter" idx="11"/>
          </p:nvPr>
        </p:nvSpPr>
        <p:spPr>
          <a:xfrm>
            <a:off x="584201" y="3124200"/>
            <a:ext cx="5043602" cy="2082237"/>
          </a:xfrm>
          <a:prstGeom prst="rect">
            <a:avLst/>
          </a:prstGeom>
        </p:spPr>
        <p:txBody>
          <a:bodyPr/>
          <a:lstStyle>
            <a:lvl1pPr marL="0" indent="0">
              <a:buFontTx/>
              <a:buNone/>
              <a:defRPr sz="2201"/>
            </a:lvl1pPr>
            <a:lvl2pPr marL="0" indent="-342919">
              <a:buFont typeface="Arial" panose="020B0604020202020204" pitchFamily="34" charset="0"/>
              <a:buChar char="•"/>
              <a:tabLst/>
              <a:defRPr sz="2201"/>
            </a:lvl2pPr>
            <a:lvl3pPr marL="457223" indent="0">
              <a:buFontTx/>
              <a:buNone/>
              <a:defRPr sz="2201"/>
            </a:lvl3pPr>
            <a:lvl4pPr marL="662021" indent="0">
              <a:buFontTx/>
              <a:buNone/>
              <a:defRPr sz="2201"/>
            </a:lvl4pPr>
            <a:lvl5pPr marL="855707" indent="0">
              <a:buFontTx/>
              <a:buNone/>
              <a:defRPr sz="22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178D66BC-4623-42D4-853A-9C4772374F59}"/>
              </a:ext>
            </a:extLst>
          </p:cNvPr>
          <p:cNvSpPr>
            <a:spLocks noGrp="1"/>
          </p:cNvSpPr>
          <p:nvPr>
            <p:ph type="pic" sz="quarter" idx="10"/>
          </p:nvPr>
        </p:nvSpPr>
        <p:spPr>
          <a:xfrm>
            <a:off x="5919789" y="3"/>
            <a:ext cx="6272212" cy="523220"/>
          </a:xfrm>
          <a:prstGeom prst="rect">
            <a:avLst/>
          </a:prstGeo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334678573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userDrawn="1">
          <p15:clr>
            <a:srgbClr val="5ACBF0"/>
          </p15:clr>
        </p15:guide>
        <p15:guide id="8" orient="horz" pos="2226" userDrawn="1">
          <p15:clr>
            <a:srgbClr val="5ACBF0"/>
          </p15:clr>
        </p15:guide>
        <p15:guide id="10" pos="3730" userDrawn="1">
          <p15:clr>
            <a:srgbClr val="C35EA4"/>
          </p15:clr>
        </p15:guide>
        <p15:guide id="11" pos="2994" userDrawn="1">
          <p15:clr>
            <a:srgbClr val="5ACBF0"/>
          </p15:clr>
        </p15:guide>
        <p15:guide id="12" pos="3543" userDrawn="1">
          <p15:clr>
            <a:srgbClr val="A4A3A4"/>
          </p15:clr>
        </p15:guide>
        <p15:guide id="13" orient="horz" pos="904"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2A8C5A-1347-4FDF-B1DA-163E288C2635}"/>
              </a:ext>
              <a:ext uri="{C183D7F6-B498-43B3-948B-1728B52AA6E4}">
                <adec:decorative xmlns:adec="http://schemas.microsoft.com/office/drawing/2017/decorative" val="1"/>
              </a:ext>
            </a:extLst>
          </p:cNvPr>
          <p:cNvSpPr/>
          <p:nvPr userDrawn="1"/>
        </p:nvSpPr>
        <p:spPr bwMode="auto">
          <a:xfrm>
            <a:off x="0" y="0"/>
            <a:ext cx="6092953" cy="67471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itle 1">
            <a:extLst>
              <a:ext uri="{FF2B5EF4-FFF2-40B4-BE49-F238E27FC236}">
                <a16:creationId xmlns:a16="http://schemas.microsoft.com/office/drawing/2014/main" id="{6EF0C41E-D65A-40DF-960D-03C45A559A29}"/>
              </a:ext>
            </a:extLst>
          </p:cNvPr>
          <p:cNvSpPr>
            <a:spLocks noGrp="1"/>
          </p:cNvSpPr>
          <p:nvPr>
            <p:ph type="title" idx="4294967295"/>
          </p:nvPr>
        </p:nvSpPr>
        <p:spPr>
          <a:xfrm>
            <a:off x="584205" y="457203"/>
            <a:ext cx="5237374" cy="492443"/>
          </a:xfrm>
        </p:spPr>
        <p:txBody>
          <a:bodyPr/>
          <a:lstStyle>
            <a:lvl1pPr>
              <a:defRPr sz="3200">
                <a:solidFill>
                  <a:schemeClr val="tx1"/>
                </a:solidFill>
              </a:defRPr>
            </a:lvl1pPr>
          </a:lstStyle>
          <a:p>
            <a:r>
              <a:rPr lang="en-US"/>
              <a:t>Click to edit Master title style</a:t>
            </a:r>
          </a:p>
        </p:txBody>
      </p:sp>
      <p:sp>
        <p:nvSpPr>
          <p:cNvPr id="11" name="Text Placeholder 9">
            <a:extLst>
              <a:ext uri="{FF2B5EF4-FFF2-40B4-BE49-F238E27FC236}">
                <a16:creationId xmlns:a16="http://schemas.microsoft.com/office/drawing/2014/main" id="{7D35C6EC-AEB8-4F59-AB99-537D8FABFACF}"/>
              </a:ext>
            </a:extLst>
          </p:cNvPr>
          <p:cNvSpPr>
            <a:spLocks noGrp="1"/>
          </p:cNvSpPr>
          <p:nvPr>
            <p:ph type="body" sz="quarter" idx="11"/>
          </p:nvPr>
        </p:nvSpPr>
        <p:spPr>
          <a:xfrm>
            <a:off x="584205" y="1436691"/>
            <a:ext cx="5237374" cy="1903085"/>
          </a:xfrm>
          <a:prstGeom prst="rect">
            <a:avLst/>
          </a:prstGeom>
        </p:spPr>
        <p:txBody>
          <a:bodyPr/>
          <a:lstStyle>
            <a:lvl1pPr marL="0" indent="0">
              <a:buFontTx/>
              <a:buNone/>
              <a:defRPr sz="2000">
                <a:solidFill>
                  <a:schemeClr val="tx1"/>
                </a:solidFill>
              </a:defRPr>
            </a:lvl1pPr>
            <a:lvl2pPr marL="0" indent="-342919">
              <a:buFont typeface="Arial" panose="020B0604020202020204" pitchFamily="34" charset="0"/>
              <a:buChar char="•"/>
              <a:tabLst/>
              <a:defRPr sz="2000">
                <a:solidFill>
                  <a:schemeClr val="tx1"/>
                </a:solidFill>
              </a:defRPr>
            </a:lvl2pPr>
            <a:lvl3pPr marL="457223" indent="0">
              <a:buFontTx/>
              <a:buNone/>
              <a:defRPr sz="2000">
                <a:solidFill>
                  <a:schemeClr val="tx1"/>
                </a:solidFill>
              </a:defRPr>
            </a:lvl3pPr>
            <a:lvl4pPr marL="662021" indent="0">
              <a:buFontTx/>
              <a:buNone/>
              <a:defRPr sz="2000">
                <a:solidFill>
                  <a:schemeClr val="tx1"/>
                </a:solidFill>
              </a:defRPr>
            </a:lvl4pPr>
            <a:lvl5pPr marL="855707" indent="0">
              <a:buFontTx/>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BF17E59-F060-4D72-BE1F-D26DA0DD1677}"/>
              </a:ext>
            </a:extLst>
          </p:cNvPr>
          <p:cNvSpPr>
            <a:spLocks noGrp="1"/>
          </p:cNvSpPr>
          <p:nvPr>
            <p:ph type="pic" sz="quarter" idx="10"/>
          </p:nvPr>
        </p:nvSpPr>
        <p:spPr>
          <a:xfrm>
            <a:off x="6096000" y="3"/>
            <a:ext cx="6096000" cy="523220"/>
          </a:xfrm>
          <a:prstGeom prst="rect">
            <a:avLst/>
          </a:prstGeom>
          <a:solidFill>
            <a:schemeClr val="bg1">
              <a:lumMod val="85000"/>
            </a:schemeClr>
          </a:solidFill>
        </p:spPr>
        <p:txBody>
          <a:bodyPr/>
          <a:lstStyle/>
          <a:p>
            <a:r>
              <a:rPr lang="en-US"/>
              <a:t>Click icon to add picture</a:t>
            </a:r>
          </a:p>
        </p:txBody>
      </p:sp>
      <p:sp>
        <p:nvSpPr>
          <p:cNvPr id="7" name="Freeform: Shape 6" descr="Yellow-blue MIS Identity bar">
            <a:extLst>
              <a:ext uri="{FF2B5EF4-FFF2-40B4-BE49-F238E27FC236}">
                <a16:creationId xmlns:a16="http://schemas.microsoft.com/office/drawing/2014/main" id="{62F2BA2A-358F-4160-A6C8-C56C4FCEC385}"/>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645084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1" userDrawn="1">
          <p15:clr>
            <a:srgbClr val="A4A3A4"/>
          </p15:clr>
        </p15:guide>
        <p15:guide id="19" pos="4532" userDrawn="1">
          <p15:clr>
            <a:srgbClr val="A4A3A4"/>
          </p15:clr>
        </p15:guide>
        <p15:guide id="28" orient="horz" pos="905" userDrawn="1">
          <p15:clr>
            <a:srgbClr val="5ACBF0"/>
          </p15:clr>
        </p15:guide>
        <p15:guide id="30" orient="horz" pos="288"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Left 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B0FF80-52AD-41DE-B03A-3D6422A50A02}"/>
              </a:ext>
            </a:extLst>
          </p:cNvPr>
          <p:cNvSpPr>
            <a:spLocks noGrp="1"/>
          </p:cNvSpPr>
          <p:nvPr>
            <p:ph type="title" idx="4294967295"/>
          </p:nvPr>
        </p:nvSpPr>
        <p:spPr>
          <a:xfrm>
            <a:off x="6512350" y="457200"/>
            <a:ext cx="5097038" cy="1107996"/>
          </a:xfrm>
        </p:spPr>
        <p:txBody>
          <a:bodyPr/>
          <a:lstStyle/>
          <a:p>
            <a:r>
              <a:rPr lang="en-US"/>
              <a:t>Click to edit Master title style</a:t>
            </a:r>
          </a:p>
        </p:txBody>
      </p:sp>
      <p:sp>
        <p:nvSpPr>
          <p:cNvPr id="7" name="Picture Placeholder 3">
            <a:extLst>
              <a:ext uri="{FF2B5EF4-FFF2-40B4-BE49-F238E27FC236}">
                <a16:creationId xmlns:a16="http://schemas.microsoft.com/office/drawing/2014/main" id="{8F894AC0-C522-4A27-ADDD-37882F27D7B3}"/>
              </a:ext>
            </a:extLst>
          </p:cNvPr>
          <p:cNvSpPr>
            <a:spLocks noGrp="1"/>
          </p:cNvSpPr>
          <p:nvPr>
            <p:ph type="pic" sz="quarter" idx="10"/>
          </p:nvPr>
        </p:nvSpPr>
        <p:spPr>
          <a:xfrm>
            <a:off x="4" y="-20783"/>
            <a:ext cx="6096002" cy="6767901"/>
          </a:xfrm>
          <a:prstGeom prst="rect">
            <a:avLst/>
          </a:prstGeom>
          <a:solidFill>
            <a:schemeClr val="bg1">
              <a:lumMod val="85000"/>
            </a:schemeClr>
          </a:solidFill>
        </p:spPr>
        <p:txBody>
          <a:bodyPr anchor="ctr">
            <a:noAutofit/>
          </a:bodyPr>
          <a:lstStyle>
            <a:lvl1pPr marL="0" indent="0" algn="ctr">
              <a:buFontTx/>
              <a:buNone/>
              <a:defRPr/>
            </a:lvl1pPr>
          </a:lstStyle>
          <a:p>
            <a:r>
              <a:rPr lang="en-US"/>
              <a:t>Click icon to add picture</a:t>
            </a:r>
          </a:p>
        </p:txBody>
      </p:sp>
      <p:sp>
        <p:nvSpPr>
          <p:cNvPr id="8" name="Text Placeholder 9">
            <a:extLst>
              <a:ext uri="{FF2B5EF4-FFF2-40B4-BE49-F238E27FC236}">
                <a16:creationId xmlns:a16="http://schemas.microsoft.com/office/drawing/2014/main" id="{CFB51911-81E6-43A0-8D9E-D3BA97AD4279}"/>
              </a:ext>
            </a:extLst>
          </p:cNvPr>
          <p:cNvSpPr>
            <a:spLocks noGrp="1"/>
          </p:cNvSpPr>
          <p:nvPr>
            <p:ph type="body" sz="quarter" idx="11"/>
          </p:nvPr>
        </p:nvSpPr>
        <p:spPr>
          <a:xfrm>
            <a:off x="6512350" y="1436690"/>
            <a:ext cx="5097038" cy="2082237"/>
          </a:xfrm>
          <a:prstGeom prst="rect">
            <a:avLst/>
          </a:prstGeom>
        </p:spPr>
        <p:txBody>
          <a:bodyPr/>
          <a:lstStyle>
            <a:lvl1pPr marL="0" indent="0">
              <a:buFontTx/>
              <a:buNone/>
              <a:defRPr sz="2201"/>
            </a:lvl1pPr>
            <a:lvl2pPr marL="0" indent="-342919">
              <a:buFont typeface="Arial" panose="020B0604020202020204" pitchFamily="34" charset="0"/>
              <a:buChar char="•"/>
              <a:tabLst/>
              <a:defRPr sz="2201"/>
            </a:lvl2pPr>
            <a:lvl3pPr marL="457223" indent="0">
              <a:buFontTx/>
              <a:buNone/>
              <a:defRPr sz="2201"/>
            </a:lvl3pPr>
            <a:lvl4pPr marL="662021" indent="0">
              <a:buFontTx/>
              <a:buNone/>
              <a:defRPr sz="2201"/>
            </a:lvl4pPr>
            <a:lvl5pPr marL="855707" indent="0">
              <a:buFontTx/>
              <a:buNone/>
              <a:defRPr sz="22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descr="Yellow-blue MIS Identity bar">
            <a:extLst>
              <a:ext uri="{FF2B5EF4-FFF2-40B4-BE49-F238E27FC236}">
                <a16:creationId xmlns:a16="http://schemas.microsoft.com/office/drawing/2014/main" id="{B541E108-85E9-4157-8D14-94C64CC2257A}"/>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298708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1" userDrawn="1">
          <p15:clr>
            <a:srgbClr val="A4A3A4"/>
          </p15:clr>
        </p15:guide>
        <p15:guide id="19" pos="4532" userDrawn="1">
          <p15:clr>
            <a:srgbClr val="A4A3A4"/>
          </p15:clr>
        </p15:guide>
        <p15:guide id="28" orient="horz" pos="905" userDrawn="1">
          <p15:clr>
            <a:srgbClr val="5ACBF0"/>
          </p15:clr>
        </p15:guide>
        <p15:guide id="30" orient="horz" pos="288"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ull page photo">
    <p:bg>
      <p:bgPr>
        <a:solidFill>
          <a:schemeClr val="bg1"/>
        </a:solidFill>
        <a:effectLst/>
      </p:bgPr>
    </p:bg>
    <p:spTree>
      <p:nvGrpSpPr>
        <p:cNvPr id="1" name=""/>
        <p:cNvGrpSpPr/>
        <p:nvPr/>
      </p:nvGrpSpPr>
      <p:grpSpPr>
        <a:xfrm>
          <a:off x="0" y="0"/>
          <a:ext cx="0" cy="0"/>
          <a:chOff x="0" y="0"/>
          <a:chExt cx="0" cy="0"/>
        </a:xfrm>
      </p:grpSpPr>
      <p:sp>
        <p:nvSpPr>
          <p:cNvPr id="52" name="Picture Placeholder 6">
            <a:extLst>
              <a:ext uri="{FF2B5EF4-FFF2-40B4-BE49-F238E27FC236}">
                <a16:creationId xmlns:a16="http://schemas.microsoft.com/office/drawing/2014/main" id="{767724C3-8C34-47D3-809D-45928990BA6E}"/>
              </a:ext>
            </a:extLst>
          </p:cNvPr>
          <p:cNvSpPr>
            <a:spLocks noGrp="1"/>
          </p:cNvSpPr>
          <p:nvPr>
            <p:ph type="pic" sz="quarter" idx="10" hasCustomPrompt="1"/>
          </p:nvPr>
        </p:nvSpPr>
        <p:spPr>
          <a:xfrm>
            <a:off x="0" y="0"/>
            <a:ext cx="12188953" cy="6747118"/>
          </a:xfrm>
          <a:prstGeom prst="rect">
            <a:avLst/>
          </a:prstGeom>
          <a:solidFill>
            <a:schemeClr val="bg1">
              <a:lumMod val="85000"/>
            </a:schemeClr>
          </a:solidFill>
        </p:spPr>
        <p:txBody>
          <a:bodyPr bIns="91440" anchor="b">
            <a:noAutofit/>
          </a:bodyPr>
          <a:lstStyle>
            <a:lvl1pPr marL="0" marR="0" indent="0" algn="ctr" defTabSz="932789"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89"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4" name="Freeform: Shape 3" descr="Yellow-blue MIS Identity bar">
            <a:extLst>
              <a:ext uri="{FF2B5EF4-FFF2-40B4-BE49-F238E27FC236}">
                <a16:creationId xmlns:a16="http://schemas.microsoft.com/office/drawing/2014/main" id="{994C9BE8-52E4-4F0F-96A7-505D22237CDE}"/>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731488105"/>
      </p:ext>
    </p:extLst>
  </p:cSld>
  <p:clrMapOvr>
    <a:masterClrMapping/>
  </p:clrMapOvr>
  <p:transition>
    <p:fade/>
  </p:transition>
  <p:extLst>
    <p:ext uri="{DCECCB84-F9BA-43D5-87BE-67443E8EF086}">
      <p15:sldGuideLst xmlns:p15="http://schemas.microsoft.com/office/powerpoint/2012/main">
        <p15:guide id="8" pos="1372" userDrawn="1">
          <p15:clr>
            <a:srgbClr val="A4A3A4"/>
          </p15:clr>
        </p15:guide>
        <p15:guide id="9" pos="1556" userDrawn="1">
          <p15:clr>
            <a:srgbClr val="A4A3A4"/>
          </p15:clr>
        </p15:guide>
        <p15:guide id="12" pos="2562" userDrawn="1">
          <p15:clr>
            <a:srgbClr val="A4A3A4"/>
          </p15:clr>
        </p15:guide>
        <p15:guide id="13" pos="2745" userDrawn="1">
          <p15:clr>
            <a:srgbClr val="A4A3A4"/>
          </p15:clr>
        </p15:guide>
        <p15:guide id="16" pos="3755" userDrawn="1">
          <p15:clr>
            <a:srgbClr val="A4A3A4"/>
          </p15:clr>
        </p15:guide>
        <p15:guide id="17" pos="3931" userDrawn="1">
          <p15:clr>
            <a:srgbClr val="A4A3A4"/>
          </p15:clr>
        </p15:guide>
        <p15:guide id="20" pos="4937" userDrawn="1">
          <p15:clr>
            <a:srgbClr val="A4A3A4"/>
          </p15:clr>
        </p15:guide>
        <p15:guide id="21" pos="5120" userDrawn="1">
          <p15:clr>
            <a:srgbClr val="A4A3A4"/>
          </p15:clr>
        </p15:guide>
        <p15:guide id="24" pos="6123" userDrawn="1">
          <p15:clr>
            <a:srgbClr val="A4A3A4"/>
          </p15:clr>
        </p15:guide>
        <p15:guide id="25" pos="630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ull page photo w/o footer bar">
    <p:bg>
      <p:bgPr>
        <a:solidFill>
          <a:schemeClr val="bg1"/>
        </a:solidFill>
        <a:effectLst/>
      </p:bgPr>
    </p:bg>
    <p:spTree>
      <p:nvGrpSpPr>
        <p:cNvPr id="1" name=""/>
        <p:cNvGrpSpPr/>
        <p:nvPr/>
      </p:nvGrpSpPr>
      <p:grpSpPr>
        <a:xfrm>
          <a:off x="0" y="0"/>
          <a:ext cx="0" cy="0"/>
          <a:chOff x="0" y="0"/>
          <a:chExt cx="0" cy="0"/>
        </a:xfrm>
      </p:grpSpPr>
      <p:sp>
        <p:nvSpPr>
          <p:cNvPr id="52" name="Picture Placeholder 6">
            <a:extLst>
              <a:ext uri="{FF2B5EF4-FFF2-40B4-BE49-F238E27FC236}">
                <a16:creationId xmlns:a16="http://schemas.microsoft.com/office/drawing/2014/main" id="{767724C3-8C34-47D3-809D-45928990BA6E}"/>
              </a:ext>
            </a:extLst>
          </p:cNvPr>
          <p:cNvSpPr>
            <a:spLocks noGrp="1"/>
          </p:cNvSpPr>
          <p:nvPr>
            <p:ph type="pic" sz="quarter" idx="10" hasCustomPrompt="1"/>
          </p:nvPr>
        </p:nvSpPr>
        <p:spPr>
          <a:xfrm>
            <a:off x="0" y="0"/>
            <a:ext cx="12188953" cy="6858000"/>
          </a:xfrm>
          <a:prstGeom prst="rect">
            <a:avLst/>
          </a:prstGeom>
          <a:solidFill>
            <a:schemeClr val="bg1">
              <a:lumMod val="85000"/>
            </a:schemeClr>
          </a:solidFill>
        </p:spPr>
        <p:txBody>
          <a:bodyPr bIns="91440" anchor="b">
            <a:noAutofit/>
          </a:bodyPr>
          <a:lstStyle>
            <a:lvl1pPr marL="0" marR="0" indent="0" algn="ctr" defTabSz="932789"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89"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Tree>
    <p:extLst>
      <p:ext uri="{BB962C8B-B14F-4D97-AF65-F5344CB8AC3E}">
        <p14:creationId xmlns:p14="http://schemas.microsoft.com/office/powerpoint/2010/main" val="227218125"/>
      </p:ext>
    </p:extLst>
  </p:cSld>
  <p:clrMapOvr>
    <a:masterClrMapping/>
  </p:clrMapOvr>
  <p:transition>
    <p:fade/>
  </p:transition>
  <p:extLst>
    <p:ext uri="{DCECCB84-F9BA-43D5-87BE-67443E8EF086}">
      <p15:sldGuideLst xmlns:p15="http://schemas.microsoft.com/office/powerpoint/2012/main">
        <p15:guide id="8" pos="1372" userDrawn="1">
          <p15:clr>
            <a:srgbClr val="A4A3A4"/>
          </p15:clr>
        </p15:guide>
        <p15:guide id="9" pos="1556" userDrawn="1">
          <p15:clr>
            <a:srgbClr val="A4A3A4"/>
          </p15:clr>
        </p15:guide>
        <p15:guide id="12" pos="2562" userDrawn="1">
          <p15:clr>
            <a:srgbClr val="A4A3A4"/>
          </p15:clr>
        </p15:guide>
        <p15:guide id="13" pos="2745" userDrawn="1">
          <p15:clr>
            <a:srgbClr val="A4A3A4"/>
          </p15:clr>
        </p15:guide>
        <p15:guide id="16" pos="3755" userDrawn="1">
          <p15:clr>
            <a:srgbClr val="A4A3A4"/>
          </p15:clr>
        </p15:guide>
        <p15:guide id="17" pos="3931" userDrawn="1">
          <p15:clr>
            <a:srgbClr val="A4A3A4"/>
          </p15:clr>
        </p15:guide>
        <p15:guide id="20" pos="4937" userDrawn="1">
          <p15:clr>
            <a:srgbClr val="A4A3A4"/>
          </p15:clr>
        </p15:guide>
        <p15:guide id="21" pos="5120" userDrawn="1">
          <p15:clr>
            <a:srgbClr val="A4A3A4"/>
          </p15:clr>
        </p15:guide>
        <p15:guide id="24" pos="6123" userDrawn="1">
          <p15:clr>
            <a:srgbClr val="A4A3A4"/>
          </p15:clr>
        </p15:guide>
        <p15:guide id="25" pos="630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grpSp>
        <p:nvGrpSpPr>
          <p:cNvPr id="3" name="Graphic 23" descr="Icon of a person surrounded with dots and lines">
            <a:extLst>
              <a:ext uri="{FF2B5EF4-FFF2-40B4-BE49-F238E27FC236}">
                <a16:creationId xmlns:a16="http://schemas.microsoft.com/office/drawing/2014/main" id="{C5656250-6677-486D-B622-A88A7E02C815}"/>
              </a:ext>
            </a:extLst>
          </p:cNvPr>
          <p:cNvGrpSpPr/>
          <p:nvPr userDrawn="1"/>
        </p:nvGrpSpPr>
        <p:grpSpPr>
          <a:xfrm>
            <a:off x="11549189" y="174120"/>
            <a:ext cx="435687" cy="461875"/>
            <a:chOff x="1208013" y="4604171"/>
            <a:chExt cx="470721" cy="499015"/>
          </a:xfrm>
        </p:grpSpPr>
        <p:sp>
          <p:nvSpPr>
            <p:cNvPr id="5" name="Freeform: Shape 4">
              <a:extLst>
                <a:ext uri="{FF2B5EF4-FFF2-40B4-BE49-F238E27FC236}">
                  <a16:creationId xmlns:a16="http://schemas.microsoft.com/office/drawing/2014/main" id="{53EA1C04-FECC-419A-B0C2-C488AEB465AA}"/>
                </a:ext>
                <a:ext uri="{C183D7F6-B498-43B3-948B-1728B52AA6E4}">
                  <adec:decorative xmlns:adec="http://schemas.microsoft.com/office/drawing/2017/decorative" val="1"/>
                </a:ext>
              </a:extLst>
            </p:cNvPr>
            <p:cNvSpPr/>
            <p:nvPr/>
          </p:nvSpPr>
          <p:spPr>
            <a:xfrm>
              <a:off x="1344131" y="4716268"/>
              <a:ext cx="194535" cy="216294"/>
            </a:xfrm>
            <a:custGeom>
              <a:avLst/>
              <a:gdLst>
                <a:gd name="connsiteX0" fmla="*/ 194536 w 194535"/>
                <a:gd name="connsiteY0" fmla="*/ 162221 h 216294"/>
                <a:gd name="connsiteX1" fmla="*/ 194536 w 194535"/>
                <a:gd name="connsiteY1" fmla="*/ 216295 h 216294"/>
                <a:gd name="connsiteX2" fmla="*/ 0 w 194535"/>
                <a:gd name="connsiteY2" fmla="*/ 216295 h 216294"/>
                <a:gd name="connsiteX3" fmla="*/ 0 w 194535"/>
                <a:gd name="connsiteY3" fmla="*/ 162221 h 216294"/>
                <a:gd name="connsiteX4" fmla="*/ 44379 w 194535"/>
                <a:gd name="connsiteY4" fmla="*/ 117842 h 216294"/>
                <a:gd name="connsiteX5" fmla="*/ 150121 w 194535"/>
                <a:gd name="connsiteY5" fmla="*/ 117842 h 216294"/>
                <a:gd name="connsiteX6" fmla="*/ 194536 w 194535"/>
                <a:gd name="connsiteY6" fmla="*/ 162221 h 216294"/>
                <a:gd name="connsiteX7" fmla="*/ 97268 w 194535"/>
                <a:gd name="connsiteY7" fmla="*/ 0 h 216294"/>
                <a:gd name="connsiteX8" fmla="*/ 49334 w 194535"/>
                <a:gd name="connsiteY8" fmla="*/ 47934 h 216294"/>
                <a:gd name="connsiteX9" fmla="*/ 97268 w 194535"/>
                <a:gd name="connsiteY9" fmla="*/ 95868 h 216294"/>
                <a:gd name="connsiteX10" fmla="*/ 145202 w 194535"/>
                <a:gd name="connsiteY10" fmla="*/ 47934 h 216294"/>
                <a:gd name="connsiteX11" fmla="*/ 97268 w 194535"/>
                <a:gd name="connsiteY11" fmla="*/ 0 h 21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535" h="216294">
                  <a:moveTo>
                    <a:pt x="194536" y="162221"/>
                  </a:moveTo>
                  <a:lnTo>
                    <a:pt x="194536" y="216295"/>
                  </a:lnTo>
                  <a:lnTo>
                    <a:pt x="0" y="216295"/>
                  </a:lnTo>
                  <a:lnTo>
                    <a:pt x="0" y="162221"/>
                  </a:lnTo>
                  <a:cubicBezTo>
                    <a:pt x="0" y="137698"/>
                    <a:pt x="19892" y="117842"/>
                    <a:pt x="44379" y="117842"/>
                  </a:cubicBezTo>
                  <a:lnTo>
                    <a:pt x="150121" y="117842"/>
                  </a:lnTo>
                  <a:cubicBezTo>
                    <a:pt x="174644" y="117842"/>
                    <a:pt x="194536" y="137698"/>
                    <a:pt x="194536" y="162221"/>
                  </a:cubicBezTo>
                  <a:close/>
                  <a:moveTo>
                    <a:pt x="97268" y="0"/>
                  </a:moveTo>
                  <a:cubicBezTo>
                    <a:pt x="70806" y="0"/>
                    <a:pt x="49334" y="21471"/>
                    <a:pt x="49334" y="47934"/>
                  </a:cubicBezTo>
                  <a:cubicBezTo>
                    <a:pt x="49334" y="74396"/>
                    <a:pt x="70806" y="95868"/>
                    <a:pt x="97268" y="95868"/>
                  </a:cubicBezTo>
                  <a:cubicBezTo>
                    <a:pt x="123730" y="95868"/>
                    <a:pt x="145202" y="74396"/>
                    <a:pt x="145202" y="47934"/>
                  </a:cubicBezTo>
                  <a:cubicBezTo>
                    <a:pt x="145202" y="21471"/>
                    <a:pt x="123730" y="0"/>
                    <a:pt x="97268" y="0"/>
                  </a:cubicBezTo>
                  <a:close/>
                </a:path>
              </a:pathLst>
            </a:custGeom>
            <a:solidFill>
              <a:schemeClr val="accent1"/>
            </a:solidFill>
            <a:ln w="3586" cap="flat">
              <a:noFill/>
              <a:prstDash val="solid"/>
              <a:miter/>
            </a:ln>
          </p:spPr>
          <p:txBody>
            <a:bodyPr rtlCol="0" anchor="ctr"/>
            <a:lstStyle/>
            <a:p>
              <a:endParaRPr lang="en-US" sz="1801"/>
            </a:p>
          </p:txBody>
        </p:sp>
        <p:sp>
          <p:nvSpPr>
            <p:cNvPr id="6" name="Freeform: Shape 5">
              <a:extLst>
                <a:ext uri="{FF2B5EF4-FFF2-40B4-BE49-F238E27FC236}">
                  <a16:creationId xmlns:a16="http://schemas.microsoft.com/office/drawing/2014/main" id="{90818488-F50C-4471-8564-0E84F1966C11}"/>
                </a:ext>
                <a:ext uri="{C183D7F6-B498-43B3-948B-1728B52AA6E4}">
                  <adec:decorative xmlns:adec="http://schemas.microsoft.com/office/drawing/2017/decorative" val="1"/>
                </a:ext>
              </a:extLst>
            </p:cNvPr>
            <p:cNvSpPr/>
            <p:nvPr/>
          </p:nvSpPr>
          <p:spPr>
            <a:xfrm>
              <a:off x="1208875" y="4682302"/>
              <a:ext cx="469859" cy="420884"/>
            </a:xfrm>
            <a:custGeom>
              <a:avLst/>
              <a:gdLst>
                <a:gd name="connsiteX0" fmla="*/ 278232 w 469859"/>
                <a:gd name="connsiteY0" fmla="*/ 373920 h 420884"/>
                <a:gd name="connsiteX1" fmla="*/ 231267 w 469859"/>
                <a:gd name="connsiteY1" fmla="*/ 420884 h 420884"/>
                <a:gd name="connsiteX2" fmla="*/ 184303 w 469859"/>
                <a:gd name="connsiteY2" fmla="*/ 373920 h 420884"/>
                <a:gd name="connsiteX3" fmla="*/ 231267 w 469859"/>
                <a:gd name="connsiteY3" fmla="*/ 326955 h 420884"/>
                <a:gd name="connsiteX4" fmla="*/ 278232 w 469859"/>
                <a:gd name="connsiteY4" fmla="*/ 373920 h 420884"/>
                <a:gd name="connsiteX5" fmla="*/ 46964 w 469859"/>
                <a:gd name="connsiteY5" fmla="*/ 0 h 420884"/>
                <a:gd name="connsiteX6" fmla="*/ 0 w 469859"/>
                <a:gd name="connsiteY6" fmla="*/ 46964 h 420884"/>
                <a:gd name="connsiteX7" fmla="*/ 46964 w 469859"/>
                <a:gd name="connsiteY7" fmla="*/ 93929 h 420884"/>
                <a:gd name="connsiteX8" fmla="*/ 93929 w 469859"/>
                <a:gd name="connsiteY8" fmla="*/ 46964 h 420884"/>
                <a:gd name="connsiteX9" fmla="*/ 46964 w 469859"/>
                <a:gd name="connsiteY9" fmla="*/ 0 h 420884"/>
                <a:gd name="connsiteX10" fmla="*/ 422895 w 469859"/>
                <a:gd name="connsiteY10" fmla="*/ 0 h 420884"/>
                <a:gd name="connsiteX11" fmla="*/ 375931 w 469859"/>
                <a:gd name="connsiteY11" fmla="*/ 46964 h 420884"/>
                <a:gd name="connsiteX12" fmla="*/ 422895 w 469859"/>
                <a:gd name="connsiteY12" fmla="*/ 93929 h 420884"/>
                <a:gd name="connsiteX13" fmla="*/ 469859 w 469859"/>
                <a:gd name="connsiteY13" fmla="*/ 46964 h 420884"/>
                <a:gd name="connsiteX14" fmla="*/ 422895 w 469859"/>
                <a:gd name="connsiteY14" fmla="*/ 0 h 42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859" h="420884">
                  <a:moveTo>
                    <a:pt x="278232" y="373920"/>
                  </a:moveTo>
                  <a:cubicBezTo>
                    <a:pt x="278232" y="399844"/>
                    <a:pt x="257191" y="420884"/>
                    <a:pt x="231267" y="420884"/>
                  </a:cubicBezTo>
                  <a:cubicBezTo>
                    <a:pt x="205344" y="420884"/>
                    <a:pt x="184303" y="399844"/>
                    <a:pt x="184303" y="373920"/>
                  </a:cubicBezTo>
                  <a:cubicBezTo>
                    <a:pt x="184303" y="347996"/>
                    <a:pt x="205344" y="326955"/>
                    <a:pt x="231267" y="326955"/>
                  </a:cubicBezTo>
                  <a:cubicBezTo>
                    <a:pt x="257191" y="326955"/>
                    <a:pt x="278232" y="347996"/>
                    <a:pt x="278232" y="373920"/>
                  </a:cubicBezTo>
                  <a:close/>
                  <a:moveTo>
                    <a:pt x="46964" y="0"/>
                  </a:moveTo>
                  <a:cubicBezTo>
                    <a:pt x="21041" y="0"/>
                    <a:pt x="0" y="21041"/>
                    <a:pt x="0" y="46964"/>
                  </a:cubicBezTo>
                  <a:cubicBezTo>
                    <a:pt x="0" y="72888"/>
                    <a:pt x="21041" y="93929"/>
                    <a:pt x="46964" y="93929"/>
                  </a:cubicBezTo>
                  <a:cubicBezTo>
                    <a:pt x="72888" y="93929"/>
                    <a:pt x="93929" y="72888"/>
                    <a:pt x="93929" y="46964"/>
                  </a:cubicBezTo>
                  <a:cubicBezTo>
                    <a:pt x="93893" y="21041"/>
                    <a:pt x="72888" y="0"/>
                    <a:pt x="46964" y="0"/>
                  </a:cubicBezTo>
                  <a:close/>
                  <a:moveTo>
                    <a:pt x="422895" y="0"/>
                  </a:moveTo>
                  <a:cubicBezTo>
                    <a:pt x="396971" y="0"/>
                    <a:pt x="375931" y="21041"/>
                    <a:pt x="375931" y="46964"/>
                  </a:cubicBezTo>
                  <a:cubicBezTo>
                    <a:pt x="375931" y="72888"/>
                    <a:pt x="396971" y="93929"/>
                    <a:pt x="422895" y="93929"/>
                  </a:cubicBezTo>
                  <a:cubicBezTo>
                    <a:pt x="448819" y="93929"/>
                    <a:pt x="469859" y="72888"/>
                    <a:pt x="469859" y="46964"/>
                  </a:cubicBezTo>
                  <a:cubicBezTo>
                    <a:pt x="469859" y="21041"/>
                    <a:pt x="448855" y="0"/>
                    <a:pt x="422895" y="0"/>
                  </a:cubicBezTo>
                  <a:close/>
                </a:path>
              </a:pathLst>
            </a:custGeom>
            <a:solidFill>
              <a:schemeClr val="tx2"/>
            </a:solidFill>
            <a:ln w="3586" cap="flat">
              <a:noFill/>
              <a:prstDash val="solid"/>
              <a:miter/>
            </a:ln>
          </p:spPr>
          <p:txBody>
            <a:bodyPr rtlCol="0" anchor="ctr"/>
            <a:lstStyle/>
            <a:p>
              <a:endParaRPr lang="en-US" sz="1801"/>
            </a:p>
          </p:txBody>
        </p:sp>
        <p:sp>
          <p:nvSpPr>
            <p:cNvPr id="7" name="Freeform: Shape 6">
              <a:extLst>
                <a:ext uri="{FF2B5EF4-FFF2-40B4-BE49-F238E27FC236}">
                  <a16:creationId xmlns:a16="http://schemas.microsoft.com/office/drawing/2014/main" id="{09FEEF71-644B-439E-A3D8-5D6AF8DF8B30}"/>
                </a:ext>
                <a:ext uri="{C183D7F6-B498-43B3-948B-1728B52AA6E4}">
                  <adec:decorative xmlns:adec="http://schemas.microsoft.com/office/drawing/2017/decorative" val="1"/>
                </a:ext>
              </a:extLst>
            </p:cNvPr>
            <p:cNvSpPr/>
            <p:nvPr/>
          </p:nvSpPr>
          <p:spPr>
            <a:xfrm>
              <a:off x="1559241" y="4643452"/>
              <a:ext cx="35869" cy="34541"/>
            </a:xfrm>
            <a:custGeom>
              <a:avLst/>
              <a:gdLst>
                <a:gd name="connsiteX0" fmla="*/ 21651 w 35869"/>
                <a:gd name="connsiteY0" fmla="*/ 34541 h 34541"/>
                <a:gd name="connsiteX1" fmla="*/ 0 w 35869"/>
                <a:gd name="connsiteY1" fmla="*/ 17881 h 34541"/>
                <a:gd name="connsiteX2" fmla="*/ 12028 w 35869"/>
                <a:gd name="connsiteY2" fmla="*/ 0 h 34541"/>
                <a:gd name="connsiteX3" fmla="*/ 35870 w 35869"/>
                <a:gd name="connsiteY3" fmla="*/ 18348 h 34541"/>
                <a:gd name="connsiteX4" fmla="*/ 21651 w 35869"/>
                <a:gd name="connsiteY4" fmla="*/ 34541 h 3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541">
                  <a:moveTo>
                    <a:pt x="21651" y="34541"/>
                  </a:moveTo>
                  <a:cubicBezTo>
                    <a:pt x="14829" y="28545"/>
                    <a:pt x="7540" y="22944"/>
                    <a:pt x="0" y="17881"/>
                  </a:cubicBezTo>
                  <a:lnTo>
                    <a:pt x="12028" y="0"/>
                  </a:lnTo>
                  <a:cubicBezTo>
                    <a:pt x="20322" y="5565"/>
                    <a:pt x="28329" y="11741"/>
                    <a:pt x="35870" y="18348"/>
                  </a:cubicBezTo>
                  <a:lnTo>
                    <a:pt x="21651" y="34541"/>
                  </a:lnTo>
                  <a:close/>
                </a:path>
              </a:pathLst>
            </a:custGeom>
            <a:solidFill>
              <a:schemeClr val="bg1"/>
            </a:solidFill>
            <a:ln w="3586" cap="flat">
              <a:noFill/>
              <a:prstDash val="solid"/>
              <a:miter/>
            </a:ln>
          </p:spPr>
          <p:txBody>
            <a:bodyPr rtlCol="0" anchor="ctr"/>
            <a:lstStyle/>
            <a:p>
              <a:endParaRPr lang="en-US" sz="1801"/>
            </a:p>
          </p:txBody>
        </p:sp>
        <p:sp>
          <p:nvSpPr>
            <p:cNvPr id="8" name="Freeform: Shape 7">
              <a:extLst>
                <a:ext uri="{FF2B5EF4-FFF2-40B4-BE49-F238E27FC236}">
                  <a16:creationId xmlns:a16="http://schemas.microsoft.com/office/drawing/2014/main" id="{8CDCBB5A-2406-410A-8657-74EE1478CD23}"/>
                </a:ext>
                <a:ext uri="{C183D7F6-B498-43B3-948B-1728B52AA6E4}">
                  <adec:decorative xmlns:adec="http://schemas.microsoft.com/office/drawing/2017/decorative" val="1"/>
                </a:ext>
              </a:extLst>
            </p:cNvPr>
            <p:cNvSpPr/>
            <p:nvPr/>
          </p:nvSpPr>
          <p:spPr>
            <a:xfrm>
              <a:off x="1510481" y="4616630"/>
              <a:ext cx="34828" cy="30950"/>
            </a:xfrm>
            <a:custGeom>
              <a:avLst/>
              <a:gdLst>
                <a:gd name="connsiteX0" fmla="*/ 25170 w 34828"/>
                <a:gd name="connsiteY0" fmla="*/ 30951 h 30950"/>
                <a:gd name="connsiteX1" fmla="*/ 0 w 34828"/>
                <a:gd name="connsiteY1" fmla="*/ 20358 h 30950"/>
                <a:gd name="connsiteX2" fmla="*/ 7073 w 34828"/>
                <a:gd name="connsiteY2" fmla="*/ 0 h 30950"/>
                <a:gd name="connsiteX3" fmla="*/ 34828 w 34828"/>
                <a:gd name="connsiteY3" fmla="*/ 11705 h 30950"/>
                <a:gd name="connsiteX4" fmla="*/ 25170 w 34828"/>
                <a:gd name="connsiteY4" fmla="*/ 30951 h 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0950">
                  <a:moveTo>
                    <a:pt x="25170" y="30951"/>
                  </a:moveTo>
                  <a:cubicBezTo>
                    <a:pt x="17055" y="26893"/>
                    <a:pt x="8581" y="23303"/>
                    <a:pt x="0" y="20358"/>
                  </a:cubicBezTo>
                  <a:lnTo>
                    <a:pt x="7073" y="0"/>
                  </a:lnTo>
                  <a:cubicBezTo>
                    <a:pt x="16516" y="3267"/>
                    <a:pt x="25852" y="7217"/>
                    <a:pt x="34828" y="11705"/>
                  </a:cubicBezTo>
                  <a:lnTo>
                    <a:pt x="25170" y="30951"/>
                  </a:lnTo>
                  <a:close/>
                </a:path>
              </a:pathLst>
            </a:custGeom>
            <a:solidFill>
              <a:schemeClr val="bg1"/>
            </a:solidFill>
            <a:ln w="3586" cap="flat">
              <a:noFill/>
              <a:prstDash val="solid"/>
              <a:miter/>
            </a:ln>
          </p:spPr>
          <p:txBody>
            <a:bodyPr rtlCol="0" anchor="ctr"/>
            <a:lstStyle/>
            <a:p>
              <a:endParaRPr lang="en-US" sz="1801"/>
            </a:p>
          </p:txBody>
        </p:sp>
        <p:sp>
          <p:nvSpPr>
            <p:cNvPr id="9" name="Freeform: Shape 8">
              <a:extLst>
                <a:ext uri="{FF2B5EF4-FFF2-40B4-BE49-F238E27FC236}">
                  <a16:creationId xmlns:a16="http://schemas.microsoft.com/office/drawing/2014/main" id="{7E272F53-9401-4F16-BC3E-AE5FA562BD9F}"/>
                </a:ext>
                <a:ext uri="{C183D7F6-B498-43B3-948B-1728B52AA6E4}">
                  <adec:decorative xmlns:adec="http://schemas.microsoft.com/office/drawing/2017/decorative" val="1"/>
                </a:ext>
              </a:extLst>
            </p:cNvPr>
            <p:cNvSpPr/>
            <p:nvPr/>
          </p:nvSpPr>
          <p:spPr>
            <a:xfrm>
              <a:off x="1291098" y="4640795"/>
              <a:ext cx="35833" cy="34325"/>
            </a:xfrm>
            <a:custGeom>
              <a:avLst/>
              <a:gdLst>
                <a:gd name="connsiteX0" fmla="*/ 13895 w 35833"/>
                <a:gd name="connsiteY0" fmla="*/ 34326 h 34325"/>
                <a:gd name="connsiteX1" fmla="*/ 0 w 35833"/>
                <a:gd name="connsiteY1" fmla="*/ 17881 h 34325"/>
                <a:gd name="connsiteX2" fmla="*/ 24164 w 35833"/>
                <a:gd name="connsiteY2" fmla="*/ 0 h 34325"/>
                <a:gd name="connsiteX3" fmla="*/ 35834 w 35833"/>
                <a:gd name="connsiteY3" fmla="*/ 18096 h 34325"/>
                <a:gd name="connsiteX4" fmla="*/ 13895 w 35833"/>
                <a:gd name="connsiteY4" fmla="*/ 34326 h 3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3" h="34325">
                  <a:moveTo>
                    <a:pt x="13895" y="34326"/>
                  </a:moveTo>
                  <a:lnTo>
                    <a:pt x="0" y="17881"/>
                  </a:lnTo>
                  <a:cubicBezTo>
                    <a:pt x="7648" y="11418"/>
                    <a:pt x="15798" y="5422"/>
                    <a:pt x="24164" y="0"/>
                  </a:cubicBezTo>
                  <a:lnTo>
                    <a:pt x="35834" y="18096"/>
                  </a:lnTo>
                  <a:cubicBezTo>
                    <a:pt x="28222" y="23015"/>
                    <a:pt x="20825" y="28473"/>
                    <a:pt x="13895" y="34326"/>
                  </a:cubicBezTo>
                  <a:close/>
                </a:path>
              </a:pathLst>
            </a:custGeom>
            <a:solidFill>
              <a:schemeClr val="bg1"/>
            </a:solidFill>
            <a:ln w="3586" cap="flat">
              <a:noFill/>
              <a:prstDash val="solid"/>
              <a:miter/>
            </a:ln>
          </p:spPr>
          <p:txBody>
            <a:bodyPr rtlCol="0" anchor="ctr"/>
            <a:lstStyle/>
            <a:p>
              <a:endParaRPr lang="en-US" sz="1801"/>
            </a:p>
          </p:txBody>
        </p:sp>
        <p:sp>
          <p:nvSpPr>
            <p:cNvPr id="10" name="Freeform: Shape 9">
              <a:extLst>
                <a:ext uri="{FF2B5EF4-FFF2-40B4-BE49-F238E27FC236}">
                  <a16:creationId xmlns:a16="http://schemas.microsoft.com/office/drawing/2014/main" id="{6F9556B6-4E94-4173-A953-CDAB1EA211E6}"/>
                </a:ext>
                <a:ext uri="{C183D7F6-B498-43B3-948B-1728B52AA6E4}">
                  <adec:decorative xmlns:adec="http://schemas.microsoft.com/office/drawing/2017/decorative" val="1"/>
                </a:ext>
              </a:extLst>
            </p:cNvPr>
            <p:cNvSpPr/>
            <p:nvPr/>
          </p:nvSpPr>
          <p:spPr>
            <a:xfrm>
              <a:off x="1457089" y="4604458"/>
              <a:ext cx="31417" cy="25241"/>
            </a:xfrm>
            <a:custGeom>
              <a:avLst/>
              <a:gdLst>
                <a:gd name="connsiteX0" fmla="*/ 27037 w 31417"/>
                <a:gd name="connsiteY0" fmla="*/ 25242 h 25241"/>
                <a:gd name="connsiteX1" fmla="*/ 0 w 31417"/>
                <a:gd name="connsiteY1" fmla="*/ 21471 h 25241"/>
                <a:gd name="connsiteX2" fmla="*/ 1580 w 31417"/>
                <a:gd name="connsiteY2" fmla="*/ 0 h 25241"/>
                <a:gd name="connsiteX3" fmla="*/ 31417 w 31417"/>
                <a:gd name="connsiteY3" fmla="*/ 4165 h 25241"/>
                <a:gd name="connsiteX4" fmla="*/ 27037 w 31417"/>
                <a:gd name="connsiteY4" fmla="*/ 25242 h 2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17" h="25241">
                  <a:moveTo>
                    <a:pt x="27037" y="25242"/>
                  </a:moveTo>
                  <a:cubicBezTo>
                    <a:pt x="18168" y="23410"/>
                    <a:pt x="9048" y="22118"/>
                    <a:pt x="0" y="21471"/>
                  </a:cubicBezTo>
                  <a:lnTo>
                    <a:pt x="1580" y="0"/>
                  </a:lnTo>
                  <a:cubicBezTo>
                    <a:pt x="11562" y="718"/>
                    <a:pt x="21615" y="2154"/>
                    <a:pt x="31417" y="4165"/>
                  </a:cubicBezTo>
                  <a:lnTo>
                    <a:pt x="27037" y="25242"/>
                  </a:lnTo>
                  <a:close/>
                </a:path>
              </a:pathLst>
            </a:custGeom>
            <a:solidFill>
              <a:schemeClr val="bg1"/>
            </a:solidFill>
            <a:ln w="3586" cap="flat">
              <a:noFill/>
              <a:prstDash val="solid"/>
              <a:miter/>
            </a:ln>
          </p:spPr>
          <p:txBody>
            <a:bodyPr rtlCol="0" anchor="ctr"/>
            <a:lstStyle/>
            <a:p>
              <a:endParaRPr lang="en-US" sz="1801"/>
            </a:p>
          </p:txBody>
        </p:sp>
        <p:sp>
          <p:nvSpPr>
            <p:cNvPr id="11" name="Freeform: Shape 10">
              <a:extLst>
                <a:ext uri="{FF2B5EF4-FFF2-40B4-BE49-F238E27FC236}">
                  <a16:creationId xmlns:a16="http://schemas.microsoft.com/office/drawing/2014/main" id="{604F7726-70C2-4355-A5F3-612C508EDA96}"/>
                </a:ext>
                <a:ext uri="{C183D7F6-B498-43B3-948B-1728B52AA6E4}">
                  <adec:decorative xmlns:adec="http://schemas.microsoft.com/office/drawing/2017/decorative" val="1"/>
                </a:ext>
              </a:extLst>
            </p:cNvPr>
            <p:cNvSpPr/>
            <p:nvPr/>
          </p:nvSpPr>
          <p:spPr>
            <a:xfrm>
              <a:off x="1341581" y="4615122"/>
              <a:ext cx="34576" cy="30519"/>
            </a:xfrm>
            <a:custGeom>
              <a:avLst/>
              <a:gdLst>
                <a:gd name="connsiteX0" fmla="*/ 9192 w 34576"/>
                <a:gd name="connsiteY0" fmla="*/ 30520 h 30519"/>
                <a:gd name="connsiteX1" fmla="*/ 0 w 34576"/>
                <a:gd name="connsiteY1" fmla="*/ 11059 h 30519"/>
                <a:gd name="connsiteX2" fmla="*/ 27970 w 34576"/>
                <a:gd name="connsiteY2" fmla="*/ 0 h 30519"/>
                <a:gd name="connsiteX3" fmla="*/ 34577 w 34576"/>
                <a:gd name="connsiteY3" fmla="*/ 20502 h 30519"/>
                <a:gd name="connsiteX4" fmla="*/ 9192 w 34576"/>
                <a:gd name="connsiteY4" fmla="*/ 30520 h 3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6" h="30519">
                  <a:moveTo>
                    <a:pt x="9192" y="30520"/>
                  </a:moveTo>
                  <a:lnTo>
                    <a:pt x="0" y="11059"/>
                  </a:lnTo>
                  <a:cubicBezTo>
                    <a:pt x="9048" y="6786"/>
                    <a:pt x="18455" y="3052"/>
                    <a:pt x="27970" y="0"/>
                  </a:cubicBezTo>
                  <a:lnTo>
                    <a:pt x="34577" y="20502"/>
                  </a:lnTo>
                  <a:cubicBezTo>
                    <a:pt x="25924" y="23267"/>
                    <a:pt x="17414" y="26642"/>
                    <a:pt x="9192" y="30520"/>
                  </a:cubicBezTo>
                  <a:close/>
                </a:path>
              </a:pathLst>
            </a:custGeom>
            <a:solidFill>
              <a:schemeClr val="bg1"/>
            </a:solidFill>
            <a:ln w="3586" cap="flat">
              <a:noFill/>
              <a:prstDash val="solid"/>
              <a:miter/>
            </a:ln>
          </p:spPr>
          <p:txBody>
            <a:bodyPr rtlCol="0" anchor="ctr"/>
            <a:lstStyle/>
            <a:p>
              <a:endParaRPr lang="en-US" sz="1801"/>
            </a:p>
          </p:txBody>
        </p:sp>
        <p:sp>
          <p:nvSpPr>
            <p:cNvPr id="12" name="Freeform: Shape 11">
              <a:extLst>
                <a:ext uri="{FF2B5EF4-FFF2-40B4-BE49-F238E27FC236}">
                  <a16:creationId xmlns:a16="http://schemas.microsoft.com/office/drawing/2014/main" id="{3E7A66C4-CDB9-4760-ACC5-7285304DE9A7}"/>
                </a:ext>
                <a:ext uri="{C183D7F6-B498-43B3-948B-1728B52AA6E4}">
                  <adec:decorative xmlns:adec="http://schemas.microsoft.com/office/drawing/2017/decorative" val="1"/>
                </a:ext>
              </a:extLst>
            </p:cNvPr>
            <p:cNvSpPr/>
            <p:nvPr/>
          </p:nvSpPr>
          <p:spPr>
            <a:xfrm>
              <a:off x="1398707" y="4604171"/>
              <a:ext cx="31058" cy="24774"/>
            </a:xfrm>
            <a:custGeom>
              <a:avLst/>
              <a:gdLst>
                <a:gd name="connsiteX0" fmla="*/ 31058 w 31058"/>
                <a:gd name="connsiteY0" fmla="*/ 21507 h 24774"/>
                <a:gd name="connsiteX1" fmla="*/ 3914 w 31058"/>
                <a:gd name="connsiteY1" fmla="*/ 24775 h 24774"/>
                <a:gd name="connsiteX2" fmla="*/ 0 w 31058"/>
                <a:gd name="connsiteY2" fmla="*/ 3591 h 24774"/>
                <a:gd name="connsiteX3" fmla="*/ 29837 w 31058"/>
                <a:gd name="connsiteY3" fmla="*/ 0 h 24774"/>
                <a:gd name="connsiteX4" fmla="*/ 31058 w 31058"/>
                <a:gd name="connsiteY4" fmla="*/ 21507 h 2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8" h="24774">
                  <a:moveTo>
                    <a:pt x="31058" y="21507"/>
                  </a:moveTo>
                  <a:cubicBezTo>
                    <a:pt x="22010" y="22010"/>
                    <a:pt x="12818" y="23123"/>
                    <a:pt x="3914" y="24775"/>
                  </a:cubicBezTo>
                  <a:lnTo>
                    <a:pt x="0" y="3591"/>
                  </a:lnTo>
                  <a:cubicBezTo>
                    <a:pt x="9802" y="1795"/>
                    <a:pt x="19892" y="574"/>
                    <a:pt x="29837" y="0"/>
                  </a:cubicBezTo>
                  <a:lnTo>
                    <a:pt x="31058" y="21507"/>
                  </a:lnTo>
                  <a:close/>
                </a:path>
              </a:pathLst>
            </a:custGeom>
            <a:solidFill>
              <a:schemeClr val="bg1"/>
            </a:solidFill>
            <a:ln w="3586" cap="flat">
              <a:noFill/>
              <a:prstDash val="solid"/>
              <a:miter/>
            </a:ln>
          </p:spPr>
          <p:txBody>
            <a:bodyPr rtlCol="0" anchor="ctr"/>
            <a:lstStyle/>
            <a:p>
              <a:endParaRPr lang="en-US" sz="1801"/>
            </a:p>
          </p:txBody>
        </p:sp>
        <p:sp>
          <p:nvSpPr>
            <p:cNvPr id="13" name="Freeform: Shape 12">
              <a:extLst>
                <a:ext uri="{FF2B5EF4-FFF2-40B4-BE49-F238E27FC236}">
                  <a16:creationId xmlns:a16="http://schemas.microsoft.com/office/drawing/2014/main" id="{27A2A2B2-659F-48E6-9E94-71A91FE5615E}"/>
                </a:ext>
                <a:ext uri="{C183D7F6-B498-43B3-948B-1728B52AA6E4}">
                  <adec:decorative xmlns:adec="http://schemas.microsoft.com/office/drawing/2017/decorative" val="1"/>
                </a:ext>
              </a:extLst>
            </p:cNvPr>
            <p:cNvSpPr/>
            <p:nvPr/>
          </p:nvSpPr>
          <p:spPr>
            <a:xfrm>
              <a:off x="1509727" y="5028395"/>
              <a:ext cx="34720" cy="30770"/>
            </a:xfrm>
            <a:custGeom>
              <a:avLst/>
              <a:gdLst>
                <a:gd name="connsiteX0" fmla="*/ 0 w 34720"/>
                <a:gd name="connsiteY0" fmla="*/ 10341 h 30770"/>
                <a:gd name="connsiteX1" fmla="*/ 25277 w 34720"/>
                <a:gd name="connsiteY1" fmla="*/ 0 h 30770"/>
                <a:gd name="connsiteX2" fmla="*/ 34721 w 34720"/>
                <a:gd name="connsiteY2" fmla="*/ 19353 h 30770"/>
                <a:gd name="connsiteX3" fmla="*/ 6894 w 34720"/>
                <a:gd name="connsiteY3" fmla="*/ 30771 h 30770"/>
                <a:gd name="connsiteX4" fmla="*/ 0 w 34720"/>
                <a:gd name="connsiteY4" fmla="*/ 10341 h 3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20" h="30770">
                  <a:moveTo>
                    <a:pt x="0" y="10341"/>
                  </a:moveTo>
                  <a:cubicBezTo>
                    <a:pt x="8617" y="7432"/>
                    <a:pt x="17127" y="3950"/>
                    <a:pt x="25277" y="0"/>
                  </a:cubicBezTo>
                  <a:lnTo>
                    <a:pt x="34721" y="19353"/>
                  </a:lnTo>
                  <a:cubicBezTo>
                    <a:pt x="25744" y="23734"/>
                    <a:pt x="16373" y="27575"/>
                    <a:pt x="6894" y="30771"/>
                  </a:cubicBezTo>
                  <a:lnTo>
                    <a:pt x="0" y="10341"/>
                  </a:lnTo>
                  <a:close/>
                </a:path>
              </a:pathLst>
            </a:custGeom>
            <a:solidFill>
              <a:schemeClr val="bg1"/>
            </a:solidFill>
            <a:ln w="3586" cap="flat">
              <a:noFill/>
              <a:prstDash val="solid"/>
              <a:miter/>
            </a:ln>
          </p:spPr>
          <p:txBody>
            <a:bodyPr rtlCol="0" anchor="ctr"/>
            <a:lstStyle/>
            <a:p>
              <a:endParaRPr lang="en-US" sz="1801"/>
            </a:p>
          </p:txBody>
        </p:sp>
        <p:sp>
          <p:nvSpPr>
            <p:cNvPr id="14" name="Freeform: Shape 13">
              <a:extLst>
                <a:ext uri="{FF2B5EF4-FFF2-40B4-BE49-F238E27FC236}">
                  <a16:creationId xmlns:a16="http://schemas.microsoft.com/office/drawing/2014/main" id="{1017D917-E3E5-4BB7-B660-574EE564D42A}"/>
                </a:ext>
                <a:ext uri="{C183D7F6-B498-43B3-948B-1728B52AA6E4}">
                  <adec:decorative xmlns:adec="http://schemas.microsoft.com/office/drawing/2017/decorative" val="1"/>
                </a:ext>
              </a:extLst>
            </p:cNvPr>
            <p:cNvSpPr/>
            <p:nvPr/>
          </p:nvSpPr>
          <p:spPr>
            <a:xfrm>
              <a:off x="1558738" y="4998414"/>
              <a:ext cx="35869" cy="34469"/>
            </a:xfrm>
            <a:custGeom>
              <a:avLst/>
              <a:gdLst>
                <a:gd name="connsiteX0" fmla="*/ 0 w 35869"/>
                <a:gd name="connsiteY0" fmla="*/ 16445 h 34469"/>
                <a:gd name="connsiteX1" fmla="*/ 21795 w 35869"/>
                <a:gd name="connsiteY1" fmla="*/ 0 h 34469"/>
                <a:gd name="connsiteX2" fmla="*/ 35870 w 35869"/>
                <a:gd name="connsiteY2" fmla="*/ 16337 h 34469"/>
                <a:gd name="connsiteX3" fmla="*/ 11849 w 35869"/>
                <a:gd name="connsiteY3" fmla="*/ 34469 h 34469"/>
                <a:gd name="connsiteX4" fmla="*/ 0 w 35869"/>
                <a:gd name="connsiteY4" fmla="*/ 16445 h 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469">
                  <a:moveTo>
                    <a:pt x="0" y="16445"/>
                  </a:moveTo>
                  <a:cubicBezTo>
                    <a:pt x="7612" y="11454"/>
                    <a:pt x="14937" y="5924"/>
                    <a:pt x="21795" y="0"/>
                  </a:cubicBezTo>
                  <a:lnTo>
                    <a:pt x="35870" y="16337"/>
                  </a:lnTo>
                  <a:cubicBezTo>
                    <a:pt x="28293" y="22872"/>
                    <a:pt x="20215" y="28976"/>
                    <a:pt x="11849" y="34469"/>
                  </a:cubicBezTo>
                  <a:lnTo>
                    <a:pt x="0" y="16445"/>
                  </a:lnTo>
                  <a:close/>
                </a:path>
              </a:pathLst>
            </a:custGeom>
            <a:solidFill>
              <a:schemeClr val="bg1"/>
            </a:solidFill>
            <a:ln w="3586" cap="flat">
              <a:noFill/>
              <a:prstDash val="solid"/>
              <a:miter/>
            </a:ln>
          </p:spPr>
          <p:txBody>
            <a:bodyPr rtlCol="0" anchor="ctr"/>
            <a:lstStyle/>
            <a:p>
              <a:endParaRPr lang="en-US" sz="1801"/>
            </a:p>
          </p:txBody>
        </p:sp>
        <p:sp>
          <p:nvSpPr>
            <p:cNvPr id="15" name="Freeform: Shape 14">
              <a:extLst>
                <a:ext uri="{FF2B5EF4-FFF2-40B4-BE49-F238E27FC236}">
                  <a16:creationId xmlns:a16="http://schemas.microsoft.com/office/drawing/2014/main" id="{1EC164D2-BC22-472A-8B57-D68985930AE9}"/>
                </a:ext>
                <a:ext uri="{C183D7F6-B498-43B3-948B-1728B52AA6E4}">
                  <adec:decorative xmlns:adec="http://schemas.microsoft.com/office/drawing/2017/decorative" val="1"/>
                </a:ext>
              </a:extLst>
            </p:cNvPr>
            <p:cNvSpPr/>
            <p:nvPr/>
          </p:nvSpPr>
          <p:spPr>
            <a:xfrm>
              <a:off x="1650620" y="4797738"/>
              <a:ext cx="24559" cy="30878"/>
            </a:xfrm>
            <a:custGeom>
              <a:avLst/>
              <a:gdLst>
                <a:gd name="connsiteX0" fmla="*/ 0 w 24559"/>
                <a:gd name="connsiteY0" fmla="*/ 3770 h 30878"/>
                <a:gd name="connsiteX1" fmla="*/ 21220 w 24559"/>
                <a:gd name="connsiteY1" fmla="*/ 0 h 30878"/>
                <a:gd name="connsiteX2" fmla="*/ 24559 w 24559"/>
                <a:gd name="connsiteY2" fmla="*/ 29873 h 30878"/>
                <a:gd name="connsiteX3" fmla="*/ 3052 w 24559"/>
                <a:gd name="connsiteY3" fmla="*/ 30879 h 30878"/>
                <a:gd name="connsiteX4" fmla="*/ 0 w 24559"/>
                <a:gd name="connsiteY4" fmla="*/ 3770 h 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 h="30878">
                  <a:moveTo>
                    <a:pt x="0" y="3770"/>
                  </a:moveTo>
                  <a:lnTo>
                    <a:pt x="21220" y="0"/>
                  </a:lnTo>
                  <a:cubicBezTo>
                    <a:pt x="22979" y="9838"/>
                    <a:pt x="24093" y="19928"/>
                    <a:pt x="24559" y="29873"/>
                  </a:cubicBezTo>
                  <a:lnTo>
                    <a:pt x="3052" y="30879"/>
                  </a:lnTo>
                  <a:cubicBezTo>
                    <a:pt x="2621" y="21831"/>
                    <a:pt x="1580" y="12711"/>
                    <a:pt x="0" y="3770"/>
                  </a:cubicBezTo>
                  <a:close/>
                </a:path>
              </a:pathLst>
            </a:custGeom>
            <a:solidFill>
              <a:schemeClr val="bg1"/>
            </a:solidFill>
            <a:ln w="3586" cap="flat">
              <a:noFill/>
              <a:prstDash val="solid"/>
              <a:miter/>
            </a:ln>
          </p:spPr>
          <p:txBody>
            <a:bodyPr rtlCol="0" anchor="ctr"/>
            <a:lstStyle/>
            <a:p>
              <a:endParaRPr lang="en-US" sz="1801"/>
            </a:p>
          </p:txBody>
        </p:sp>
        <p:sp>
          <p:nvSpPr>
            <p:cNvPr id="16" name="Freeform: Shape 15">
              <a:extLst>
                <a:ext uri="{FF2B5EF4-FFF2-40B4-BE49-F238E27FC236}">
                  <a16:creationId xmlns:a16="http://schemas.microsoft.com/office/drawing/2014/main" id="{1DBDD543-CEE5-4CFE-B90E-03A972846CF7}"/>
                </a:ext>
                <a:ext uri="{C183D7F6-B498-43B3-948B-1728B52AA6E4}">
                  <adec:decorative xmlns:adec="http://schemas.microsoft.com/office/drawing/2017/decorative" val="1"/>
                </a:ext>
              </a:extLst>
            </p:cNvPr>
            <p:cNvSpPr/>
            <p:nvPr/>
          </p:nvSpPr>
          <p:spPr>
            <a:xfrm>
              <a:off x="1600029" y="4957769"/>
              <a:ext cx="34612" cy="35869"/>
            </a:xfrm>
            <a:custGeom>
              <a:avLst/>
              <a:gdLst>
                <a:gd name="connsiteX0" fmla="*/ 0 w 34612"/>
                <a:gd name="connsiteY0" fmla="*/ 21507 h 35869"/>
                <a:gd name="connsiteX1" fmla="*/ 16840 w 34612"/>
                <a:gd name="connsiteY1" fmla="*/ 0 h 35869"/>
                <a:gd name="connsiteX2" fmla="*/ 34613 w 34612"/>
                <a:gd name="connsiteY2" fmla="*/ 12136 h 35869"/>
                <a:gd name="connsiteX3" fmla="*/ 16050 w 34612"/>
                <a:gd name="connsiteY3" fmla="*/ 35870 h 35869"/>
                <a:gd name="connsiteX4" fmla="*/ 0 w 34612"/>
                <a:gd name="connsiteY4" fmla="*/ 21507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 h="35869">
                  <a:moveTo>
                    <a:pt x="0" y="21507"/>
                  </a:moveTo>
                  <a:cubicBezTo>
                    <a:pt x="6032" y="14757"/>
                    <a:pt x="11705" y="7504"/>
                    <a:pt x="16840" y="0"/>
                  </a:cubicBezTo>
                  <a:lnTo>
                    <a:pt x="34613" y="12136"/>
                  </a:lnTo>
                  <a:cubicBezTo>
                    <a:pt x="28976" y="20430"/>
                    <a:pt x="22728" y="28401"/>
                    <a:pt x="16050" y="35870"/>
                  </a:cubicBezTo>
                  <a:lnTo>
                    <a:pt x="0" y="21507"/>
                  </a:lnTo>
                  <a:close/>
                </a:path>
              </a:pathLst>
            </a:custGeom>
            <a:solidFill>
              <a:schemeClr val="bg1"/>
            </a:solidFill>
            <a:ln w="3586" cap="flat">
              <a:noFill/>
              <a:prstDash val="solid"/>
              <a:miter/>
            </a:ln>
          </p:spPr>
          <p:txBody>
            <a:bodyPr rtlCol="0" anchor="ctr"/>
            <a:lstStyle/>
            <a:p>
              <a:endParaRPr lang="en-US" sz="1801"/>
            </a:p>
          </p:txBody>
        </p:sp>
        <p:sp>
          <p:nvSpPr>
            <p:cNvPr id="17" name="Freeform: Shape 16">
              <a:extLst>
                <a:ext uri="{FF2B5EF4-FFF2-40B4-BE49-F238E27FC236}">
                  <a16:creationId xmlns:a16="http://schemas.microsoft.com/office/drawing/2014/main" id="{B753898B-3AEC-456B-BC6C-EF2ABE7C50E5}"/>
                </a:ext>
                <a:ext uri="{C183D7F6-B498-43B3-948B-1728B52AA6E4}">
                  <adec:decorative xmlns:adec="http://schemas.microsoft.com/office/drawing/2017/decorative" val="1"/>
                </a:ext>
              </a:extLst>
            </p:cNvPr>
            <p:cNvSpPr/>
            <p:nvPr/>
          </p:nvSpPr>
          <p:spPr>
            <a:xfrm>
              <a:off x="1649112" y="4855941"/>
              <a:ext cx="25492" cy="31560"/>
            </a:xfrm>
            <a:custGeom>
              <a:avLst/>
              <a:gdLst>
                <a:gd name="connsiteX0" fmla="*/ 4021 w 25492"/>
                <a:gd name="connsiteY0" fmla="*/ 0 h 31560"/>
                <a:gd name="connsiteX1" fmla="*/ 25493 w 25492"/>
                <a:gd name="connsiteY1" fmla="*/ 1795 h 31560"/>
                <a:gd name="connsiteX2" fmla="*/ 21041 w 25492"/>
                <a:gd name="connsiteY2" fmla="*/ 31561 h 31560"/>
                <a:gd name="connsiteX3" fmla="*/ 0 w 25492"/>
                <a:gd name="connsiteY3" fmla="*/ 27001 h 31560"/>
                <a:gd name="connsiteX4" fmla="*/ 4021 w 25492"/>
                <a:gd name="connsiteY4" fmla="*/ 0 h 3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2" h="31560">
                  <a:moveTo>
                    <a:pt x="4021" y="0"/>
                  </a:moveTo>
                  <a:lnTo>
                    <a:pt x="25493" y="1795"/>
                  </a:lnTo>
                  <a:cubicBezTo>
                    <a:pt x="24667" y="11741"/>
                    <a:pt x="23159" y="21759"/>
                    <a:pt x="21041" y="31561"/>
                  </a:cubicBezTo>
                  <a:lnTo>
                    <a:pt x="0" y="27001"/>
                  </a:lnTo>
                  <a:cubicBezTo>
                    <a:pt x="1903" y="18096"/>
                    <a:pt x="3267" y="9012"/>
                    <a:pt x="4021" y="0"/>
                  </a:cubicBezTo>
                  <a:close/>
                </a:path>
              </a:pathLst>
            </a:custGeom>
            <a:solidFill>
              <a:schemeClr val="bg1"/>
            </a:solidFill>
            <a:ln w="3586" cap="flat">
              <a:noFill/>
              <a:prstDash val="solid"/>
              <a:miter/>
            </a:ln>
          </p:spPr>
          <p:txBody>
            <a:bodyPr rtlCol="0" anchor="ctr"/>
            <a:lstStyle/>
            <a:p>
              <a:endParaRPr lang="en-US" sz="1801"/>
            </a:p>
          </p:txBody>
        </p:sp>
        <p:sp>
          <p:nvSpPr>
            <p:cNvPr id="18" name="Freeform: Shape 17">
              <a:extLst>
                <a:ext uri="{FF2B5EF4-FFF2-40B4-BE49-F238E27FC236}">
                  <a16:creationId xmlns:a16="http://schemas.microsoft.com/office/drawing/2014/main" id="{3387ED3D-7FD3-426E-B1C8-9F4FDC5B74B4}"/>
                </a:ext>
                <a:ext uri="{C183D7F6-B498-43B3-948B-1728B52AA6E4}">
                  <adec:decorative xmlns:adec="http://schemas.microsoft.com/office/drawing/2017/decorative" val="1"/>
                </a:ext>
              </a:extLst>
            </p:cNvPr>
            <p:cNvSpPr/>
            <p:nvPr/>
          </p:nvSpPr>
          <p:spPr>
            <a:xfrm>
              <a:off x="1630800" y="4909188"/>
              <a:ext cx="31094" cy="34864"/>
            </a:xfrm>
            <a:custGeom>
              <a:avLst/>
              <a:gdLst>
                <a:gd name="connsiteX0" fmla="*/ 0 w 31094"/>
                <a:gd name="connsiteY0" fmla="*/ 25098 h 34864"/>
                <a:gd name="connsiteX1" fmla="*/ 10808 w 31094"/>
                <a:gd name="connsiteY1" fmla="*/ 0 h 34864"/>
                <a:gd name="connsiteX2" fmla="*/ 31094 w 31094"/>
                <a:gd name="connsiteY2" fmla="*/ 7253 h 34864"/>
                <a:gd name="connsiteX3" fmla="*/ 19209 w 31094"/>
                <a:gd name="connsiteY3" fmla="*/ 34864 h 34864"/>
                <a:gd name="connsiteX4" fmla="*/ 0 w 31094"/>
                <a:gd name="connsiteY4" fmla="*/ 25098 h 3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4" h="34864">
                  <a:moveTo>
                    <a:pt x="0" y="25098"/>
                  </a:moveTo>
                  <a:cubicBezTo>
                    <a:pt x="4093" y="17019"/>
                    <a:pt x="7756" y="8510"/>
                    <a:pt x="10808" y="0"/>
                  </a:cubicBezTo>
                  <a:lnTo>
                    <a:pt x="31094" y="7253"/>
                  </a:lnTo>
                  <a:cubicBezTo>
                    <a:pt x="27755" y="16624"/>
                    <a:pt x="23734" y="25960"/>
                    <a:pt x="19209" y="34864"/>
                  </a:cubicBezTo>
                  <a:lnTo>
                    <a:pt x="0" y="25098"/>
                  </a:lnTo>
                  <a:close/>
                </a:path>
              </a:pathLst>
            </a:custGeom>
            <a:solidFill>
              <a:schemeClr val="bg1"/>
            </a:solidFill>
            <a:ln w="3586" cap="flat">
              <a:noFill/>
              <a:prstDash val="solid"/>
              <a:miter/>
            </a:ln>
          </p:spPr>
          <p:txBody>
            <a:bodyPr rtlCol="0" anchor="ctr"/>
            <a:lstStyle/>
            <a:p>
              <a:endParaRPr lang="en-US" sz="1801"/>
            </a:p>
          </p:txBody>
        </p:sp>
        <p:sp>
          <p:nvSpPr>
            <p:cNvPr id="19" name="Freeform: Shape 18">
              <a:extLst>
                <a:ext uri="{FF2B5EF4-FFF2-40B4-BE49-F238E27FC236}">
                  <a16:creationId xmlns:a16="http://schemas.microsoft.com/office/drawing/2014/main" id="{F260EFE9-0F65-4453-A521-9ED3AEF17048}"/>
                </a:ext>
                <a:ext uri="{C183D7F6-B498-43B3-948B-1728B52AA6E4}">
                  <adec:decorative xmlns:adec="http://schemas.microsoft.com/office/drawing/2017/decorative" val="1"/>
                </a:ext>
              </a:extLst>
            </p:cNvPr>
            <p:cNvSpPr/>
            <p:nvPr/>
          </p:nvSpPr>
          <p:spPr>
            <a:xfrm>
              <a:off x="1208013" y="4794111"/>
              <a:ext cx="24954" cy="31201"/>
            </a:xfrm>
            <a:custGeom>
              <a:avLst/>
              <a:gdLst>
                <a:gd name="connsiteX0" fmla="*/ 24954 w 24954"/>
                <a:gd name="connsiteY0" fmla="*/ 4093 h 31201"/>
                <a:gd name="connsiteX1" fmla="*/ 21507 w 24954"/>
                <a:gd name="connsiteY1" fmla="*/ 31202 h 31201"/>
                <a:gd name="connsiteX2" fmla="*/ 0 w 24954"/>
                <a:gd name="connsiteY2" fmla="*/ 29837 h 31201"/>
                <a:gd name="connsiteX3" fmla="*/ 3806 w 24954"/>
                <a:gd name="connsiteY3" fmla="*/ 0 h 31201"/>
                <a:gd name="connsiteX4" fmla="*/ 24954 w 24954"/>
                <a:gd name="connsiteY4" fmla="*/ 4093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31201">
                  <a:moveTo>
                    <a:pt x="24954" y="4093"/>
                  </a:moveTo>
                  <a:cubicBezTo>
                    <a:pt x="23231" y="12998"/>
                    <a:pt x="22082" y="22118"/>
                    <a:pt x="21507" y="31202"/>
                  </a:cubicBezTo>
                  <a:lnTo>
                    <a:pt x="0" y="29837"/>
                  </a:lnTo>
                  <a:cubicBezTo>
                    <a:pt x="610" y="19856"/>
                    <a:pt x="1903" y="9838"/>
                    <a:pt x="3806" y="0"/>
                  </a:cubicBezTo>
                  <a:lnTo>
                    <a:pt x="24954" y="4093"/>
                  </a:lnTo>
                  <a:close/>
                </a:path>
              </a:pathLst>
            </a:custGeom>
            <a:solidFill>
              <a:schemeClr val="bg1"/>
            </a:solidFill>
            <a:ln w="3586" cap="flat">
              <a:noFill/>
              <a:prstDash val="solid"/>
              <a:miter/>
            </a:ln>
          </p:spPr>
          <p:txBody>
            <a:bodyPr rtlCol="0" anchor="ctr"/>
            <a:lstStyle/>
            <a:p>
              <a:endParaRPr lang="en-US" sz="1801"/>
            </a:p>
          </p:txBody>
        </p:sp>
        <p:sp>
          <p:nvSpPr>
            <p:cNvPr id="20" name="Freeform: Shape 19">
              <a:extLst>
                <a:ext uri="{FF2B5EF4-FFF2-40B4-BE49-F238E27FC236}">
                  <a16:creationId xmlns:a16="http://schemas.microsoft.com/office/drawing/2014/main" id="{DB0C9E7D-4B33-425D-B97A-F8467803D96C}"/>
                </a:ext>
                <a:ext uri="{C183D7F6-B498-43B3-948B-1728B52AA6E4}">
                  <adec:decorative xmlns:adec="http://schemas.microsoft.com/office/drawing/2017/decorative" val="1"/>
                </a:ext>
              </a:extLst>
            </p:cNvPr>
            <p:cNvSpPr/>
            <p:nvPr/>
          </p:nvSpPr>
          <p:spPr>
            <a:xfrm>
              <a:off x="1208049" y="4852637"/>
              <a:ext cx="25062" cy="31237"/>
            </a:xfrm>
            <a:custGeom>
              <a:avLst/>
              <a:gdLst>
                <a:gd name="connsiteX0" fmla="*/ 21507 w 25062"/>
                <a:gd name="connsiteY0" fmla="*/ 0 h 31237"/>
                <a:gd name="connsiteX1" fmla="*/ 25062 w 25062"/>
                <a:gd name="connsiteY1" fmla="*/ 27073 h 31237"/>
                <a:gd name="connsiteX2" fmla="*/ 3914 w 25062"/>
                <a:gd name="connsiteY2" fmla="*/ 31238 h 31237"/>
                <a:gd name="connsiteX3" fmla="*/ 0 w 25062"/>
                <a:gd name="connsiteY3" fmla="*/ 1400 h 31237"/>
                <a:gd name="connsiteX4" fmla="*/ 21507 w 25062"/>
                <a:gd name="connsiteY4" fmla="*/ 0 h 31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2" h="31237">
                  <a:moveTo>
                    <a:pt x="21507" y="0"/>
                  </a:moveTo>
                  <a:cubicBezTo>
                    <a:pt x="22118" y="9084"/>
                    <a:pt x="23303" y="18168"/>
                    <a:pt x="25062" y="27073"/>
                  </a:cubicBezTo>
                  <a:lnTo>
                    <a:pt x="3914" y="31238"/>
                  </a:lnTo>
                  <a:cubicBezTo>
                    <a:pt x="1975" y="21436"/>
                    <a:pt x="646" y="11382"/>
                    <a:pt x="0" y="1400"/>
                  </a:cubicBezTo>
                  <a:lnTo>
                    <a:pt x="21507" y="0"/>
                  </a:lnTo>
                  <a:close/>
                </a:path>
              </a:pathLst>
            </a:custGeom>
            <a:solidFill>
              <a:schemeClr val="bg1"/>
            </a:solidFill>
            <a:ln w="3586" cap="flat">
              <a:noFill/>
              <a:prstDash val="solid"/>
              <a:miter/>
            </a:ln>
          </p:spPr>
          <p:txBody>
            <a:bodyPr rtlCol="0" anchor="ctr"/>
            <a:lstStyle/>
            <a:p>
              <a:endParaRPr lang="en-US" sz="1801"/>
            </a:p>
          </p:txBody>
        </p:sp>
        <p:sp>
          <p:nvSpPr>
            <p:cNvPr id="21" name="Freeform: Shape 20">
              <a:extLst>
                <a:ext uri="{FF2B5EF4-FFF2-40B4-BE49-F238E27FC236}">
                  <a16:creationId xmlns:a16="http://schemas.microsoft.com/office/drawing/2014/main" id="{EEE92E87-749F-4B2F-A8AB-BBCF3A0F1F69}"/>
                </a:ext>
                <a:ext uri="{C183D7F6-B498-43B3-948B-1728B52AA6E4}">
                  <adec:decorative xmlns:adec="http://schemas.microsoft.com/office/drawing/2017/decorative" val="1"/>
                </a:ext>
              </a:extLst>
            </p:cNvPr>
            <p:cNvSpPr/>
            <p:nvPr/>
          </p:nvSpPr>
          <p:spPr>
            <a:xfrm>
              <a:off x="1334975" y="5027066"/>
              <a:ext cx="34828" cy="31058"/>
            </a:xfrm>
            <a:custGeom>
              <a:avLst/>
              <a:gdLst>
                <a:gd name="connsiteX0" fmla="*/ 34828 w 34828"/>
                <a:gd name="connsiteY0" fmla="*/ 10736 h 31058"/>
                <a:gd name="connsiteX1" fmla="*/ 27647 w 34828"/>
                <a:gd name="connsiteY1" fmla="*/ 31058 h 31058"/>
                <a:gd name="connsiteX2" fmla="*/ 0 w 34828"/>
                <a:gd name="connsiteY2" fmla="*/ 19209 h 31058"/>
                <a:gd name="connsiteX3" fmla="*/ 9730 w 34828"/>
                <a:gd name="connsiteY3" fmla="*/ 0 h 31058"/>
                <a:gd name="connsiteX4" fmla="*/ 34828 w 34828"/>
                <a:gd name="connsiteY4" fmla="*/ 10736 h 3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8" h="31058">
                  <a:moveTo>
                    <a:pt x="34828" y="10736"/>
                  </a:moveTo>
                  <a:lnTo>
                    <a:pt x="27647" y="31058"/>
                  </a:lnTo>
                  <a:cubicBezTo>
                    <a:pt x="18204" y="27719"/>
                    <a:pt x="8905" y="23734"/>
                    <a:pt x="0" y="19209"/>
                  </a:cubicBezTo>
                  <a:lnTo>
                    <a:pt x="9730" y="0"/>
                  </a:lnTo>
                  <a:cubicBezTo>
                    <a:pt x="17809" y="4093"/>
                    <a:pt x="26247" y="7720"/>
                    <a:pt x="34828" y="10736"/>
                  </a:cubicBezTo>
                  <a:close/>
                </a:path>
              </a:pathLst>
            </a:custGeom>
            <a:solidFill>
              <a:schemeClr val="bg1"/>
            </a:solidFill>
            <a:ln w="3586" cap="flat">
              <a:noFill/>
              <a:prstDash val="solid"/>
              <a:miter/>
            </a:ln>
          </p:spPr>
          <p:txBody>
            <a:bodyPr rtlCol="0" anchor="ctr"/>
            <a:lstStyle/>
            <a:p>
              <a:endParaRPr lang="en-US" sz="1801"/>
            </a:p>
          </p:txBody>
        </p:sp>
        <p:sp>
          <p:nvSpPr>
            <p:cNvPr id="22" name="Freeform: Shape 21">
              <a:extLst>
                <a:ext uri="{FF2B5EF4-FFF2-40B4-BE49-F238E27FC236}">
                  <a16:creationId xmlns:a16="http://schemas.microsoft.com/office/drawing/2014/main" id="{52D384C5-6AAA-4122-BD49-E19D155642C0}"/>
                </a:ext>
                <a:ext uri="{C183D7F6-B498-43B3-948B-1728B52AA6E4}">
                  <adec:decorative xmlns:adec="http://schemas.microsoft.com/office/drawing/2017/decorative" val="1"/>
                </a:ext>
              </a:extLst>
            </p:cNvPr>
            <p:cNvSpPr/>
            <p:nvPr/>
          </p:nvSpPr>
          <p:spPr>
            <a:xfrm>
              <a:off x="1219754" y="4906101"/>
              <a:ext cx="30806" cy="34720"/>
            </a:xfrm>
            <a:custGeom>
              <a:avLst/>
              <a:gdLst>
                <a:gd name="connsiteX0" fmla="*/ 20394 w 30806"/>
                <a:gd name="connsiteY0" fmla="*/ 0 h 34720"/>
                <a:gd name="connsiteX1" fmla="*/ 30807 w 30806"/>
                <a:gd name="connsiteY1" fmla="*/ 25242 h 34720"/>
                <a:gd name="connsiteX2" fmla="*/ 11454 w 30806"/>
                <a:gd name="connsiteY2" fmla="*/ 34721 h 34720"/>
                <a:gd name="connsiteX3" fmla="*/ 0 w 30806"/>
                <a:gd name="connsiteY3" fmla="*/ 6858 h 34720"/>
                <a:gd name="connsiteX4" fmla="*/ 20394 w 30806"/>
                <a:gd name="connsiteY4" fmla="*/ 0 h 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6" h="34720">
                  <a:moveTo>
                    <a:pt x="20394" y="0"/>
                  </a:moveTo>
                  <a:cubicBezTo>
                    <a:pt x="23303" y="8581"/>
                    <a:pt x="26785" y="17091"/>
                    <a:pt x="30807" y="25242"/>
                  </a:cubicBezTo>
                  <a:lnTo>
                    <a:pt x="11454" y="34721"/>
                  </a:lnTo>
                  <a:cubicBezTo>
                    <a:pt x="7037" y="25708"/>
                    <a:pt x="3196" y="16337"/>
                    <a:pt x="0" y="6858"/>
                  </a:cubicBezTo>
                  <a:lnTo>
                    <a:pt x="20394" y="0"/>
                  </a:lnTo>
                  <a:close/>
                </a:path>
              </a:pathLst>
            </a:custGeom>
            <a:solidFill>
              <a:schemeClr val="bg1"/>
            </a:solidFill>
            <a:ln w="3586" cap="flat">
              <a:noFill/>
              <a:prstDash val="solid"/>
              <a:miter/>
            </a:ln>
          </p:spPr>
          <p:txBody>
            <a:bodyPr rtlCol="0" anchor="ctr"/>
            <a:lstStyle/>
            <a:p>
              <a:endParaRPr lang="en-US" sz="1801"/>
            </a:p>
          </p:txBody>
        </p:sp>
        <p:sp>
          <p:nvSpPr>
            <p:cNvPr id="23" name="Freeform: Shape 22">
              <a:extLst>
                <a:ext uri="{FF2B5EF4-FFF2-40B4-BE49-F238E27FC236}">
                  <a16:creationId xmlns:a16="http://schemas.microsoft.com/office/drawing/2014/main" id="{3E48CAD8-2C08-41D8-8B5D-339D545F2D27}"/>
                </a:ext>
                <a:ext uri="{C183D7F6-B498-43B3-948B-1728B52AA6E4}">
                  <adec:decorative xmlns:adec="http://schemas.microsoft.com/office/drawing/2017/decorative" val="1"/>
                </a:ext>
              </a:extLst>
            </p:cNvPr>
            <p:cNvSpPr/>
            <p:nvPr/>
          </p:nvSpPr>
          <p:spPr>
            <a:xfrm>
              <a:off x="1285353" y="4996331"/>
              <a:ext cx="35869" cy="34612"/>
            </a:xfrm>
            <a:custGeom>
              <a:avLst/>
              <a:gdLst>
                <a:gd name="connsiteX0" fmla="*/ 35870 w 35869"/>
                <a:gd name="connsiteY0" fmla="*/ 16840 h 34612"/>
                <a:gd name="connsiteX1" fmla="*/ 23698 w 35869"/>
                <a:gd name="connsiteY1" fmla="*/ 34613 h 34612"/>
                <a:gd name="connsiteX2" fmla="*/ 0 w 35869"/>
                <a:gd name="connsiteY2" fmla="*/ 16050 h 34612"/>
                <a:gd name="connsiteX3" fmla="*/ 14362 w 35869"/>
                <a:gd name="connsiteY3" fmla="*/ 0 h 34612"/>
                <a:gd name="connsiteX4" fmla="*/ 35870 w 35869"/>
                <a:gd name="connsiteY4" fmla="*/ 16840 h 3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69" h="34612">
                  <a:moveTo>
                    <a:pt x="35870" y="16840"/>
                  </a:moveTo>
                  <a:lnTo>
                    <a:pt x="23698" y="34613"/>
                  </a:lnTo>
                  <a:cubicBezTo>
                    <a:pt x="15439" y="28976"/>
                    <a:pt x="7468" y="22728"/>
                    <a:pt x="0" y="16050"/>
                  </a:cubicBezTo>
                  <a:lnTo>
                    <a:pt x="14362" y="0"/>
                  </a:lnTo>
                  <a:cubicBezTo>
                    <a:pt x="21148" y="6032"/>
                    <a:pt x="28401" y="11705"/>
                    <a:pt x="35870" y="16840"/>
                  </a:cubicBezTo>
                  <a:close/>
                </a:path>
              </a:pathLst>
            </a:custGeom>
            <a:solidFill>
              <a:schemeClr val="bg1"/>
            </a:solidFill>
            <a:ln w="3586" cap="flat">
              <a:noFill/>
              <a:prstDash val="solid"/>
              <a:miter/>
            </a:ln>
          </p:spPr>
          <p:txBody>
            <a:bodyPr rtlCol="0" anchor="ctr"/>
            <a:lstStyle/>
            <a:p>
              <a:endParaRPr lang="en-US" sz="1801"/>
            </a:p>
          </p:txBody>
        </p:sp>
        <p:sp>
          <p:nvSpPr>
            <p:cNvPr id="24" name="Freeform: Shape 23">
              <a:extLst>
                <a:ext uri="{FF2B5EF4-FFF2-40B4-BE49-F238E27FC236}">
                  <a16:creationId xmlns:a16="http://schemas.microsoft.com/office/drawing/2014/main" id="{872E2DBD-E6C4-4A77-A34B-7E352CDA764B}"/>
                </a:ext>
                <a:ext uri="{C183D7F6-B498-43B3-948B-1728B52AA6E4}">
                  <adec:decorative xmlns:adec="http://schemas.microsoft.com/office/drawing/2017/decorative" val="1"/>
                </a:ext>
              </a:extLst>
            </p:cNvPr>
            <p:cNvSpPr/>
            <p:nvPr/>
          </p:nvSpPr>
          <p:spPr>
            <a:xfrm>
              <a:off x="1246145" y="4955040"/>
              <a:ext cx="34469" cy="35869"/>
            </a:xfrm>
            <a:custGeom>
              <a:avLst/>
              <a:gdLst>
                <a:gd name="connsiteX0" fmla="*/ 17953 w 34469"/>
                <a:gd name="connsiteY0" fmla="*/ 0 h 35869"/>
                <a:gd name="connsiteX1" fmla="*/ 34469 w 34469"/>
                <a:gd name="connsiteY1" fmla="*/ 21795 h 35869"/>
                <a:gd name="connsiteX2" fmla="*/ 18168 w 34469"/>
                <a:gd name="connsiteY2" fmla="*/ 35870 h 35869"/>
                <a:gd name="connsiteX3" fmla="*/ 0 w 34469"/>
                <a:gd name="connsiteY3" fmla="*/ 11921 h 35869"/>
                <a:gd name="connsiteX4" fmla="*/ 17953 w 34469"/>
                <a:gd name="connsiteY4" fmla="*/ 0 h 3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 h="35869">
                  <a:moveTo>
                    <a:pt x="17953" y="0"/>
                  </a:moveTo>
                  <a:cubicBezTo>
                    <a:pt x="22980" y="7576"/>
                    <a:pt x="28545" y="14937"/>
                    <a:pt x="34469" y="21795"/>
                  </a:cubicBezTo>
                  <a:lnTo>
                    <a:pt x="18168" y="35870"/>
                  </a:lnTo>
                  <a:cubicBezTo>
                    <a:pt x="11669" y="28329"/>
                    <a:pt x="5529" y="20251"/>
                    <a:pt x="0" y="11921"/>
                  </a:cubicBezTo>
                  <a:lnTo>
                    <a:pt x="17953" y="0"/>
                  </a:lnTo>
                  <a:close/>
                </a:path>
              </a:pathLst>
            </a:custGeom>
            <a:solidFill>
              <a:schemeClr val="bg1"/>
            </a:solidFill>
            <a:ln w="3586" cap="flat">
              <a:noFill/>
              <a:prstDash val="solid"/>
              <a:miter/>
            </a:ln>
          </p:spPr>
          <p:txBody>
            <a:bodyPr rtlCol="0" anchor="ctr"/>
            <a:lstStyle/>
            <a:p>
              <a:endParaRPr lang="en-US" sz="1801"/>
            </a:p>
          </p:txBody>
        </p:sp>
      </p:grpSp>
      <p:pic>
        <p:nvPicPr>
          <p:cNvPr id="25" name="Graphic 24" descr="Icon of a box with connected dots and lines">
            <a:extLst>
              <a:ext uri="{FF2B5EF4-FFF2-40B4-BE49-F238E27FC236}">
                <a16:creationId xmlns:a16="http://schemas.microsoft.com/office/drawing/2014/main" id="{BD914940-2960-4DBE-A1CD-AED09FB63C9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59600" y="155562"/>
            <a:ext cx="578155" cy="640102"/>
          </a:xfrm>
          <a:prstGeom prst="rect">
            <a:avLst/>
          </a:prstGeom>
        </p:spPr>
      </p:pic>
    </p:spTree>
    <p:extLst>
      <p:ext uri="{BB962C8B-B14F-4D97-AF65-F5344CB8AC3E}">
        <p14:creationId xmlns:p14="http://schemas.microsoft.com/office/powerpoint/2010/main" val="209307056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slide 1b">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1EACF44-4544-480C-A9EE-06301A3E03A2}"/>
              </a:ext>
              <a:ext uri="{C183D7F6-B498-43B3-948B-1728B52AA6E4}">
                <adec:decorative xmlns:adec="http://schemas.microsoft.com/office/drawing/2017/decorative" val="1"/>
              </a:ext>
            </a:extLst>
          </p:cNvPr>
          <p:cNvSpPr/>
          <p:nvPr userDrawn="1"/>
        </p:nvSpPr>
        <p:spPr bwMode="auto">
          <a:xfrm>
            <a:off x="293693" y="308530"/>
            <a:ext cx="11604624" cy="6240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Rectangle 28" descr="Yellow-Light Orange MIS Identity bar">
            <a:extLst>
              <a:ext uri="{FF2B5EF4-FFF2-40B4-BE49-F238E27FC236}">
                <a16:creationId xmlns:a16="http://schemas.microsoft.com/office/drawing/2014/main" id="{93145785-B56C-4018-8D0F-AB1396DB4CF5}"/>
              </a:ext>
              <a:ext uri="{C183D7F6-B498-43B3-948B-1728B52AA6E4}">
                <adec:decorative xmlns:adec="http://schemas.microsoft.com/office/drawing/2017/decorative" val="0"/>
              </a:ext>
            </a:extLst>
          </p:cNvPr>
          <p:cNvSpPr/>
          <p:nvPr userDrawn="1"/>
        </p:nvSpPr>
        <p:spPr bwMode="auto">
          <a:xfrm>
            <a:off x="1741490" y="1847850"/>
            <a:ext cx="3390900" cy="148368"/>
          </a:xfrm>
          <a:prstGeom prst="rect">
            <a:avLst/>
          </a:pr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
        <p:nvSpPr>
          <p:cNvPr id="30" name="Title 1">
            <a:extLst>
              <a:ext uri="{FF2B5EF4-FFF2-40B4-BE49-F238E27FC236}">
                <a16:creationId xmlns:a16="http://schemas.microsoft.com/office/drawing/2014/main" id="{B68C7B2B-3EF5-478C-B9B5-5D9AF1F1084F}"/>
              </a:ext>
            </a:extLst>
          </p:cNvPr>
          <p:cNvSpPr>
            <a:spLocks noGrp="1"/>
          </p:cNvSpPr>
          <p:nvPr>
            <p:ph type="title" hasCustomPrompt="1"/>
          </p:nvPr>
        </p:nvSpPr>
        <p:spPr>
          <a:xfrm>
            <a:off x="1741490" y="2178052"/>
            <a:ext cx="9182100"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
        <p:nvSpPr>
          <p:cNvPr id="31" name="Text Placeholder 3">
            <a:extLst>
              <a:ext uri="{FF2B5EF4-FFF2-40B4-BE49-F238E27FC236}">
                <a16:creationId xmlns:a16="http://schemas.microsoft.com/office/drawing/2014/main" id="{65379FEB-6A73-4383-8719-68C95833F691}"/>
              </a:ext>
            </a:extLst>
          </p:cNvPr>
          <p:cNvSpPr>
            <a:spLocks noGrp="1"/>
          </p:cNvSpPr>
          <p:nvPr>
            <p:ph type="body" sz="quarter" idx="18" hasCustomPrompt="1"/>
          </p:nvPr>
        </p:nvSpPr>
        <p:spPr>
          <a:xfrm>
            <a:off x="1741488" y="3931894"/>
            <a:ext cx="5916267" cy="369460"/>
          </a:xfrm>
          <a:prstGeom prst="rect">
            <a:avLst/>
          </a:prstGeom>
        </p:spPr>
        <p:txBody>
          <a:bodyPr/>
          <a:lstStyle>
            <a:lvl1pPr marL="0" indent="0" algn="l">
              <a:spcBef>
                <a:spcPts val="0"/>
              </a:spcBef>
              <a:buNone/>
              <a:defRPr sz="1801">
                <a:solidFill>
                  <a:schemeClr val="tx1"/>
                </a:solidFill>
                <a:latin typeface="+mj-lt"/>
              </a:defRPr>
            </a:lvl1pPr>
          </a:lstStyle>
          <a:p>
            <a:pPr lvl="0"/>
            <a:r>
              <a:rPr lang="en-US"/>
              <a:t>Name attribute</a:t>
            </a:r>
          </a:p>
        </p:txBody>
      </p:sp>
      <p:sp>
        <p:nvSpPr>
          <p:cNvPr id="32" name="Text Placeholder 3">
            <a:extLst>
              <a:ext uri="{FF2B5EF4-FFF2-40B4-BE49-F238E27FC236}">
                <a16:creationId xmlns:a16="http://schemas.microsoft.com/office/drawing/2014/main" id="{8460F870-0F3A-40A1-91EC-1B9A93C1C387}"/>
              </a:ext>
            </a:extLst>
          </p:cNvPr>
          <p:cNvSpPr>
            <a:spLocks noGrp="1"/>
          </p:cNvSpPr>
          <p:nvPr>
            <p:ph type="body" sz="quarter" idx="20" hasCustomPrompt="1"/>
          </p:nvPr>
        </p:nvSpPr>
        <p:spPr>
          <a:xfrm>
            <a:off x="1741488" y="4229474"/>
            <a:ext cx="5916267" cy="307905"/>
          </a:xfrm>
          <a:prstGeom prst="rect">
            <a:avLst/>
          </a:prstGeom>
        </p:spPr>
        <p:txBody>
          <a:bodyPr/>
          <a:lstStyle>
            <a:lvl1pPr marL="0" indent="0" algn="l">
              <a:spcBef>
                <a:spcPts val="0"/>
              </a:spcBef>
              <a:buNone/>
              <a:defRPr sz="1401">
                <a:solidFill>
                  <a:schemeClr val="tx1"/>
                </a:solidFill>
                <a:latin typeface="+mn-lt"/>
              </a:defRPr>
            </a:lvl1pPr>
          </a:lstStyle>
          <a:p>
            <a:pPr lvl="0"/>
            <a:r>
              <a:rPr lang="en-US"/>
              <a:t>Job title or another attribute</a:t>
            </a:r>
          </a:p>
        </p:txBody>
      </p:sp>
    </p:spTree>
    <p:extLst>
      <p:ext uri="{BB962C8B-B14F-4D97-AF65-F5344CB8AC3E}">
        <p14:creationId xmlns:p14="http://schemas.microsoft.com/office/powerpoint/2010/main" val="1433583875"/>
      </p:ext>
    </p:extLst>
  </p:cSld>
  <p:clrMapOvr>
    <a:masterClrMapping/>
  </p:clrMapOvr>
  <p:transition>
    <p:fade/>
  </p:transition>
  <p:extLst>
    <p:ext uri="{DCECCB84-F9BA-43D5-87BE-67443E8EF086}">
      <p15:sldGuideLst xmlns:p15="http://schemas.microsoft.com/office/powerpoint/2012/main">
        <p15:guide id="1" orient="horz" pos="1320" userDrawn="1">
          <p15:clr>
            <a:srgbClr val="5ACBF0"/>
          </p15:clr>
        </p15:guide>
        <p15:guide id="2" orient="horz" pos="3024" userDrawn="1">
          <p15:clr>
            <a:srgbClr val="5ACBF0"/>
          </p15:clr>
        </p15:guide>
        <p15:guide id="3" pos="4025" userDrawn="1">
          <p15:clr>
            <a:srgbClr val="5ACBF0"/>
          </p15:clr>
        </p15:guide>
        <p15:guide id="5" pos="5854" userDrawn="1">
          <p15:clr>
            <a:srgbClr val="5ACBF0"/>
          </p15:clr>
        </p15:guide>
        <p15:guide id="7" pos="3653" userDrawn="1">
          <p15:clr>
            <a:srgbClr val="5ACBF0"/>
          </p15:clr>
        </p15:guide>
        <p15:guide id="8" pos="2196" userDrawn="1">
          <p15:clr>
            <a:srgbClr val="5ACBF0"/>
          </p15:clr>
        </p15:guide>
        <p15:guide id="10" pos="2926"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6" userDrawn="1">
          <p15:clr>
            <a:srgbClr val="5ACBF0"/>
          </p15:clr>
        </p15:guide>
        <p15:guide id="18" pos="5483" userDrawn="1">
          <p15:clr>
            <a:srgbClr val="5ACBF0"/>
          </p15:clr>
        </p15:guide>
        <p15:guide id="19" orient="horz" pos="2898" userDrawn="1">
          <p15:clr>
            <a:srgbClr val="5ACBF0"/>
          </p15:clr>
        </p15:guide>
        <p15:guide id="20" pos="736"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slide 2b">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1EACF44-4544-480C-A9EE-06301A3E03A2}"/>
              </a:ext>
              <a:ext uri="{C183D7F6-B498-43B3-948B-1728B52AA6E4}">
                <adec:decorative xmlns:adec="http://schemas.microsoft.com/office/drawing/2017/decorative" val="1"/>
              </a:ext>
            </a:extLst>
          </p:cNvPr>
          <p:cNvSpPr/>
          <p:nvPr userDrawn="1"/>
        </p:nvSpPr>
        <p:spPr bwMode="auto">
          <a:xfrm>
            <a:off x="293693" y="308530"/>
            <a:ext cx="11604624" cy="6240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4" name="Freeform: Shape 23" descr="A graphic of open inverted commas">
            <a:extLst>
              <a:ext uri="{FF2B5EF4-FFF2-40B4-BE49-F238E27FC236}">
                <a16:creationId xmlns:a16="http://schemas.microsoft.com/office/drawing/2014/main" id="{B14E7BF4-F68E-4DC8-BE49-AE0915BC56C7}"/>
              </a:ext>
            </a:extLst>
          </p:cNvPr>
          <p:cNvSpPr/>
          <p:nvPr userDrawn="1"/>
        </p:nvSpPr>
        <p:spPr>
          <a:xfrm flipH="1" flipV="1">
            <a:off x="1163639" y="1390290"/>
            <a:ext cx="778756" cy="553999"/>
          </a:xfrm>
          <a:custGeom>
            <a:avLst/>
            <a:gdLst>
              <a:gd name="connsiteX0" fmla="*/ 723900 w 952500"/>
              <a:gd name="connsiteY0" fmla="*/ 0 h 677599"/>
              <a:gd name="connsiteX1" fmla="*/ 942194 w 952500"/>
              <a:gd name="connsiteY1" fmla="*/ 160525 h 677599"/>
              <a:gd name="connsiteX2" fmla="*/ 952500 w 952500"/>
              <a:gd name="connsiteY2" fmla="*/ 228600 h 677599"/>
              <a:gd name="connsiteX3" fmla="*/ 952224 w 952500"/>
              <a:gd name="connsiteY3" fmla="*/ 240182 h 677599"/>
              <a:gd name="connsiteX4" fmla="*/ 952500 w 952500"/>
              <a:gd name="connsiteY4" fmla="*/ 255337 h 677599"/>
              <a:gd name="connsiteX5" fmla="*/ 563128 w 952500"/>
              <a:gd name="connsiteY5" fmla="*/ 677599 h 677599"/>
              <a:gd name="connsiteX6" fmla="*/ 708908 w 952500"/>
              <a:gd name="connsiteY6" fmla="*/ 456705 h 677599"/>
              <a:gd name="connsiteX7" fmla="*/ 495300 w 952500"/>
              <a:gd name="connsiteY7" fmla="*/ 228600 h 677599"/>
              <a:gd name="connsiteX8" fmla="*/ 599704 w 952500"/>
              <a:gd name="connsiteY8" fmla="*/ 36671 h 677599"/>
              <a:gd name="connsiteX9" fmla="*/ 723900 w 952500"/>
              <a:gd name="connsiteY9" fmla="*/ 0 h 677599"/>
              <a:gd name="connsiteX10" fmla="*/ 228600 w 952500"/>
              <a:gd name="connsiteY10" fmla="*/ 0 h 677599"/>
              <a:gd name="connsiteX11" fmla="*/ 446894 w 952500"/>
              <a:gd name="connsiteY11" fmla="*/ 160525 h 677599"/>
              <a:gd name="connsiteX12" fmla="*/ 457200 w 952500"/>
              <a:gd name="connsiteY12" fmla="*/ 228600 h 677599"/>
              <a:gd name="connsiteX13" fmla="*/ 456924 w 952500"/>
              <a:gd name="connsiteY13" fmla="*/ 240182 h 677599"/>
              <a:gd name="connsiteX14" fmla="*/ 457200 w 952500"/>
              <a:gd name="connsiteY14" fmla="*/ 255337 h 677599"/>
              <a:gd name="connsiteX15" fmla="*/ 67818 w 952500"/>
              <a:gd name="connsiteY15" fmla="*/ 677599 h 677599"/>
              <a:gd name="connsiteX16" fmla="*/ 213598 w 952500"/>
              <a:gd name="connsiteY16" fmla="*/ 456705 h 677599"/>
              <a:gd name="connsiteX17" fmla="*/ 0 w 952500"/>
              <a:gd name="connsiteY17" fmla="*/ 228600 h 677599"/>
              <a:gd name="connsiteX18" fmla="*/ 104404 w 952500"/>
              <a:gd name="connsiteY18" fmla="*/ 36671 h 677599"/>
              <a:gd name="connsiteX19" fmla="*/ 228600 w 952500"/>
              <a:gd name="connsiteY19" fmla="*/ 0 h 6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2500" h="677599">
                <a:moveTo>
                  <a:pt x="723900" y="0"/>
                </a:moveTo>
                <a:cubicBezTo>
                  <a:pt x="826446" y="0"/>
                  <a:pt x="913228" y="67523"/>
                  <a:pt x="942194" y="160525"/>
                </a:cubicBezTo>
                <a:cubicBezTo>
                  <a:pt x="948890" y="182032"/>
                  <a:pt x="952500" y="204902"/>
                  <a:pt x="952500" y="228600"/>
                </a:cubicBezTo>
                <a:cubicBezTo>
                  <a:pt x="952500" y="232496"/>
                  <a:pt x="952405" y="236363"/>
                  <a:pt x="952224" y="240182"/>
                </a:cubicBezTo>
                <a:cubicBezTo>
                  <a:pt x="952386" y="245221"/>
                  <a:pt x="952500" y="250269"/>
                  <a:pt x="952500" y="255337"/>
                </a:cubicBezTo>
                <a:cubicBezTo>
                  <a:pt x="952500" y="482384"/>
                  <a:pt x="779802" y="667617"/>
                  <a:pt x="563128" y="677599"/>
                </a:cubicBezTo>
                <a:cubicBezTo>
                  <a:pt x="632489" y="622954"/>
                  <a:pt x="684467" y="545830"/>
                  <a:pt x="708908" y="456705"/>
                </a:cubicBezTo>
                <a:cubicBezTo>
                  <a:pt x="589636" y="448980"/>
                  <a:pt x="495300" y="349815"/>
                  <a:pt x="495300" y="228600"/>
                </a:cubicBezTo>
                <a:cubicBezTo>
                  <a:pt x="495300" y="148142"/>
                  <a:pt x="536877" y="77400"/>
                  <a:pt x="599704" y="36671"/>
                </a:cubicBezTo>
                <a:cubicBezTo>
                  <a:pt x="635479" y="13478"/>
                  <a:pt x="678094" y="0"/>
                  <a:pt x="723900" y="0"/>
                </a:cubicBezTo>
                <a:close/>
                <a:moveTo>
                  <a:pt x="228600" y="0"/>
                </a:moveTo>
                <a:cubicBezTo>
                  <a:pt x="331137" y="0"/>
                  <a:pt x="417919" y="67523"/>
                  <a:pt x="446894" y="160525"/>
                </a:cubicBezTo>
                <a:cubicBezTo>
                  <a:pt x="453600" y="182032"/>
                  <a:pt x="457200" y="204902"/>
                  <a:pt x="457200" y="228600"/>
                </a:cubicBezTo>
                <a:cubicBezTo>
                  <a:pt x="457200" y="232496"/>
                  <a:pt x="457105" y="236363"/>
                  <a:pt x="456924" y="240182"/>
                </a:cubicBezTo>
                <a:cubicBezTo>
                  <a:pt x="457086" y="245221"/>
                  <a:pt x="457200" y="250269"/>
                  <a:pt x="457200" y="255337"/>
                </a:cubicBezTo>
                <a:cubicBezTo>
                  <a:pt x="457200" y="482384"/>
                  <a:pt x="284493" y="667617"/>
                  <a:pt x="67818" y="677599"/>
                </a:cubicBezTo>
                <a:cubicBezTo>
                  <a:pt x="137179" y="622954"/>
                  <a:pt x="189157" y="545830"/>
                  <a:pt x="213598" y="456705"/>
                </a:cubicBezTo>
                <a:cubicBezTo>
                  <a:pt x="94336" y="448980"/>
                  <a:pt x="0" y="349815"/>
                  <a:pt x="0" y="228600"/>
                </a:cubicBezTo>
                <a:cubicBezTo>
                  <a:pt x="0" y="148142"/>
                  <a:pt x="41567" y="77400"/>
                  <a:pt x="104404" y="36671"/>
                </a:cubicBezTo>
                <a:cubicBezTo>
                  <a:pt x="140170" y="13478"/>
                  <a:pt x="182804" y="0"/>
                  <a:pt x="228600" y="0"/>
                </a:cubicBezTo>
                <a:close/>
              </a:path>
            </a:pathLst>
          </a:custGeom>
          <a:gradFill flip="none" rotWithShape="1">
            <a:gsLst>
              <a:gs pos="60000">
                <a:srgbClr val="61C5BE"/>
              </a:gs>
              <a:gs pos="30000">
                <a:srgbClr val="FFF200"/>
              </a:gs>
              <a:gs pos="100000">
                <a:schemeClr val="accent5"/>
              </a:gs>
            </a:gsLst>
            <a:lin ang="10800000" scaled="1"/>
            <a:tileRect/>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a:solidFill>
                <a:srgbClr val="FFFFFF"/>
              </a:solidFill>
              <a:cs typeface="Segoe UI" pitchFamily="34" charset="0"/>
            </a:endParaRPr>
          </a:p>
        </p:txBody>
      </p:sp>
      <p:sp>
        <p:nvSpPr>
          <p:cNvPr id="25" name="Title 1">
            <a:extLst>
              <a:ext uri="{FF2B5EF4-FFF2-40B4-BE49-F238E27FC236}">
                <a16:creationId xmlns:a16="http://schemas.microsoft.com/office/drawing/2014/main" id="{B658D4D5-69F0-43DC-A757-FF1B0C8399BD}"/>
              </a:ext>
            </a:extLst>
          </p:cNvPr>
          <p:cNvSpPr>
            <a:spLocks noGrp="1"/>
          </p:cNvSpPr>
          <p:nvPr>
            <p:ph type="title" hasCustomPrompt="1"/>
          </p:nvPr>
        </p:nvSpPr>
        <p:spPr>
          <a:xfrm>
            <a:off x="1163645" y="2284730"/>
            <a:ext cx="5999163" cy="553998"/>
          </a:xfrm>
        </p:spPr>
        <p:txBody>
          <a:bodyPr rIns="182880" anchor="t"/>
          <a:lstStyle>
            <a:lvl1pPr>
              <a:defRPr>
                <a:solidFill>
                  <a:schemeClr val="tx1"/>
                </a:solidFill>
              </a:defRPr>
            </a:lvl1pPr>
          </a:lstStyle>
          <a:p>
            <a:r>
              <a:rPr lang="en-US"/>
              <a:t>Add quote text here</a:t>
            </a:r>
          </a:p>
        </p:txBody>
      </p:sp>
      <p:sp>
        <p:nvSpPr>
          <p:cNvPr id="26" name="Rectangle 25" descr="Yellow-Light Orange MIS Identity bar">
            <a:extLst>
              <a:ext uri="{FF2B5EF4-FFF2-40B4-BE49-F238E27FC236}">
                <a16:creationId xmlns:a16="http://schemas.microsoft.com/office/drawing/2014/main" id="{0D65A924-0527-4ED2-8794-11F4AC359958}"/>
              </a:ext>
              <a:ext uri="{C183D7F6-B498-43B3-948B-1728B52AA6E4}">
                <adec:decorative xmlns:adec="http://schemas.microsoft.com/office/drawing/2017/decorative" val="0"/>
              </a:ext>
            </a:extLst>
          </p:cNvPr>
          <p:cNvSpPr/>
          <p:nvPr userDrawn="1"/>
        </p:nvSpPr>
        <p:spPr bwMode="auto">
          <a:xfrm>
            <a:off x="8355015" y="1847850"/>
            <a:ext cx="3543300" cy="148368"/>
          </a:xfrm>
          <a:prstGeom prst="rect">
            <a:avLst/>
          </a:pr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a:solidFill>
                <a:srgbClr val="FFFFFF"/>
              </a:solidFill>
              <a:cs typeface="Segoe UI" pitchFamily="34" charset="0"/>
            </a:endParaRPr>
          </a:p>
        </p:txBody>
      </p:sp>
      <p:sp>
        <p:nvSpPr>
          <p:cNvPr id="27" name="Text Placeholder 3">
            <a:extLst>
              <a:ext uri="{FF2B5EF4-FFF2-40B4-BE49-F238E27FC236}">
                <a16:creationId xmlns:a16="http://schemas.microsoft.com/office/drawing/2014/main" id="{14C118DF-C02F-4147-9F41-2B69789D91CA}"/>
              </a:ext>
            </a:extLst>
          </p:cNvPr>
          <p:cNvSpPr>
            <a:spLocks noGrp="1"/>
          </p:cNvSpPr>
          <p:nvPr>
            <p:ph type="body" sz="quarter" idx="18" hasCustomPrompt="1"/>
          </p:nvPr>
        </p:nvSpPr>
        <p:spPr>
          <a:xfrm>
            <a:off x="8355015" y="2304041"/>
            <a:ext cx="3189287" cy="369460"/>
          </a:xfrm>
          <a:prstGeom prst="rect">
            <a:avLst/>
          </a:prstGeom>
        </p:spPr>
        <p:txBody>
          <a:bodyPr/>
          <a:lstStyle>
            <a:lvl1pPr marL="0" indent="0" algn="l">
              <a:spcBef>
                <a:spcPts val="0"/>
              </a:spcBef>
              <a:buNone/>
              <a:defRPr sz="1801">
                <a:solidFill>
                  <a:schemeClr val="tx1"/>
                </a:solidFill>
                <a:latin typeface="+mj-lt"/>
              </a:defRPr>
            </a:lvl1pPr>
          </a:lstStyle>
          <a:p>
            <a:pPr lvl="0"/>
            <a:r>
              <a:rPr lang="en-US"/>
              <a:t>Name attribute</a:t>
            </a:r>
          </a:p>
        </p:txBody>
      </p:sp>
      <p:sp>
        <p:nvSpPr>
          <p:cNvPr id="28" name="Text Placeholder 3">
            <a:extLst>
              <a:ext uri="{FF2B5EF4-FFF2-40B4-BE49-F238E27FC236}">
                <a16:creationId xmlns:a16="http://schemas.microsoft.com/office/drawing/2014/main" id="{742C5A19-AD99-4178-B12C-A52C9D0D6961}"/>
              </a:ext>
            </a:extLst>
          </p:cNvPr>
          <p:cNvSpPr>
            <a:spLocks noGrp="1"/>
          </p:cNvSpPr>
          <p:nvPr>
            <p:ph type="body" sz="quarter" idx="20" hasCustomPrompt="1"/>
          </p:nvPr>
        </p:nvSpPr>
        <p:spPr>
          <a:xfrm>
            <a:off x="8355015" y="2601622"/>
            <a:ext cx="3189287" cy="307905"/>
          </a:xfrm>
          <a:prstGeom prst="rect">
            <a:avLst/>
          </a:prstGeom>
        </p:spPr>
        <p:txBody>
          <a:bodyPr/>
          <a:lstStyle>
            <a:lvl1pPr marL="0" indent="0" algn="l">
              <a:spcBef>
                <a:spcPts val="0"/>
              </a:spcBef>
              <a:buNone/>
              <a:defRPr lang="en-US" sz="1401" kern="1200" spc="0" baseline="0" dirty="0">
                <a:solidFill>
                  <a:schemeClr val="accent5"/>
                </a:solidFill>
                <a:latin typeface="+mn-lt"/>
                <a:ea typeface="+mn-ea"/>
                <a:cs typeface="Segoe UI" panose="020B0502040204020203" pitchFamily="34" charset="0"/>
              </a:defRPr>
            </a:lvl1pPr>
          </a:lstStyle>
          <a:p>
            <a:pPr marL="0" marR="0" lvl="0" indent="0" algn="l" defTabSz="932789" rtl="0" eaLnBrk="1" fontAlgn="auto" latinLnBrk="0" hangingPunct="1">
              <a:lnSpc>
                <a:spcPct val="100000"/>
              </a:lnSpc>
              <a:spcBef>
                <a:spcPts val="0"/>
              </a:spcBef>
              <a:spcAft>
                <a:spcPts val="400"/>
              </a:spcAft>
              <a:buClrTx/>
              <a:buSzPct val="100000"/>
              <a:buFont typeface="Arial" panose="020B0604020202020204" pitchFamily="34" charset="0"/>
              <a:buNone/>
              <a:tabLst/>
            </a:pPr>
            <a:r>
              <a:rPr lang="en-US"/>
              <a:t>Job title or another attribute</a:t>
            </a:r>
          </a:p>
        </p:txBody>
      </p:sp>
    </p:spTree>
    <p:extLst>
      <p:ext uri="{BB962C8B-B14F-4D97-AF65-F5344CB8AC3E}">
        <p14:creationId xmlns:p14="http://schemas.microsoft.com/office/powerpoint/2010/main" val="360786513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4025" userDrawn="1">
          <p15:clr>
            <a:srgbClr val="5ACBF0"/>
          </p15:clr>
        </p15:guide>
        <p15:guide id="5" pos="5854" userDrawn="1">
          <p15:clr>
            <a:srgbClr val="5ACBF0"/>
          </p15:clr>
        </p15:guide>
        <p15:guide id="7" pos="3653" userDrawn="1">
          <p15:clr>
            <a:srgbClr val="5ACBF0"/>
          </p15:clr>
        </p15:guide>
        <p15:guide id="8" pos="2196" userDrawn="1">
          <p15:clr>
            <a:srgbClr val="5ACBF0"/>
          </p15:clr>
        </p15:guide>
        <p15:guide id="10" pos="2926"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6" userDrawn="1">
          <p15:clr>
            <a:srgbClr val="5ACBF0"/>
          </p15:clr>
        </p15:guide>
        <p15:guide id="18" pos="5483" userDrawn="1">
          <p15:clr>
            <a:srgbClr val="5ACBF0"/>
          </p15:clr>
        </p15:guide>
        <p15:guide id="19" orient="horz" pos="2898" userDrawn="1">
          <p15:clr>
            <a:srgbClr val="5ACBF0"/>
          </p15:clr>
        </p15:guide>
        <p15:guide id="20" pos="736"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w/ footer bar">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82C975-11C5-4065-B3FB-2FD890CD81CD}"/>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FA7EA76A-7EAC-4BC1-B2BE-2B54BD66CC08}"/>
              </a:ext>
            </a:extLst>
          </p:cNvPr>
          <p:cNvSpPr>
            <a:spLocks noGrp="1"/>
          </p:cNvSpPr>
          <p:nvPr>
            <p:ph type="title" hasCustomPrompt="1"/>
          </p:nvPr>
        </p:nvSpPr>
        <p:spPr>
          <a:xfrm>
            <a:off x="584207" y="585788"/>
            <a:ext cx="3479799" cy="3118624"/>
          </a:xfrm>
        </p:spPr>
        <p:txBody>
          <a:bodyPr anchor="t">
            <a:noAutofit/>
          </a:bodyPr>
          <a:lstStyle>
            <a:lvl1pPr>
              <a:defRPr>
                <a:solidFill>
                  <a:schemeClr val="tx1"/>
                </a:solidFill>
              </a:defRPr>
            </a:lvl1pPr>
          </a:lstStyle>
          <a:p>
            <a:r>
              <a:rPr lang="en-US"/>
              <a:t>Title</a:t>
            </a:r>
          </a:p>
        </p:txBody>
      </p:sp>
      <p:sp>
        <p:nvSpPr>
          <p:cNvPr id="21" name="Text Placeholder 2">
            <a:extLst>
              <a:ext uri="{FF2B5EF4-FFF2-40B4-BE49-F238E27FC236}">
                <a16:creationId xmlns:a16="http://schemas.microsoft.com/office/drawing/2014/main" id="{C6E559C8-7DFC-475E-9A83-3FC6FBEB8551}"/>
              </a:ext>
            </a:extLst>
          </p:cNvPr>
          <p:cNvSpPr>
            <a:spLocks noGrp="1"/>
          </p:cNvSpPr>
          <p:nvPr>
            <p:ph type="body" sz="quarter" idx="11"/>
          </p:nvPr>
        </p:nvSpPr>
        <p:spPr>
          <a:xfrm>
            <a:off x="4838700" y="585790"/>
            <a:ext cx="6770688" cy="523220"/>
          </a:xfrm>
          <a:prstGeom prst="rect">
            <a:avLst/>
          </a:prstGeom>
        </p:spPr>
        <p:txBody>
          <a:bodyPr wrap="square" anchor="t">
            <a:spAutoFit/>
          </a:bodyPr>
          <a:lstStyle>
            <a:lvl1pPr marL="342919" indent="-342919">
              <a:spcAft>
                <a:spcPts val="601"/>
              </a:spcAft>
              <a:buSzPct val="100000"/>
              <a:buFont typeface="Arial" panose="020B0604020202020204" pitchFamily="34" charset="0"/>
              <a:buChar char="•"/>
              <a:defRPr/>
            </a:lvl1pPr>
          </a:lstStyle>
          <a:p>
            <a:pPr lvl="0"/>
            <a:r>
              <a:rPr lang="en-US"/>
              <a:t>Click to edit Master text styles</a:t>
            </a:r>
          </a:p>
        </p:txBody>
      </p:sp>
      <p:sp>
        <p:nvSpPr>
          <p:cNvPr id="6" name="Freeform: Shape 5" descr="Yellow-blue MIS Identity bar">
            <a:extLst>
              <a:ext uri="{FF2B5EF4-FFF2-40B4-BE49-F238E27FC236}">
                <a16:creationId xmlns:a16="http://schemas.microsoft.com/office/drawing/2014/main" id="{6CD19201-0295-43E8-A760-C370E73E994B}"/>
              </a:ext>
              <a:ext uri="{C183D7F6-B498-43B3-948B-1728B52AA6E4}">
                <adec:decorative xmlns:adec="http://schemas.microsoft.com/office/drawing/2017/decorative" val="0"/>
              </a:ext>
            </a:extLst>
          </p:cNvPr>
          <p:cNvSpPr/>
          <p:nvPr userDrawn="1"/>
        </p:nvSpPr>
        <p:spPr bwMode="auto">
          <a:xfrm>
            <a:off x="0" y="6747122"/>
            <a:ext cx="12188953"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519"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5989245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4025" userDrawn="1">
          <p15:clr>
            <a:srgbClr val="5ACBF0"/>
          </p15:clr>
        </p15:guide>
        <p15:guide id="5" pos="5854" userDrawn="1">
          <p15:clr>
            <a:srgbClr val="5ACBF0"/>
          </p15:clr>
        </p15:guide>
        <p15:guide id="7" pos="3653" userDrawn="1">
          <p15:clr>
            <a:srgbClr val="5ACBF0"/>
          </p15:clr>
        </p15:guide>
        <p15:guide id="8" pos="2196" userDrawn="1">
          <p15:clr>
            <a:srgbClr val="5ACBF0"/>
          </p15:clr>
        </p15:guide>
        <p15:guide id="10" pos="2926"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6" userDrawn="1">
          <p15:clr>
            <a:srgbClr val="5ACBF0"/>
          </p15:clr>
        </p15:guide>
        <p15:guide id="18" pos="5483" userDrawn="1">
          <p15:clr>
            <a:srgbClr val="5ACBF0"/>
          </p15:clr>
        </p15:guide>
        <p15:guide id="19" orient="horz" pos="2898"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82C975-11C5-4065-B3FB-2FD890CD81CD}"/>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FA7EA76A-7EAC-4BC1-B2BE-2B54BD66CC08}"/>
              </a:ext>
            </a:extLst>
          </p:cNvPr>
          <p:cNvSpPr>
            <a:spLocks noGrp="1"/>
          </p:cNvSpPr>
          <p:nvPr>
            <p:ph type="title" hasCustomPrompt="1"/>
          </p:nvPr>
        </p:nvSpPr>
        <p:spPr>
          <a:xfrm>
            <a:off x="584207" y="585788"/>
            <a:ext cx="3479799" cy="3118624"/>
          </a:xfrm>
        </p:spPr>
        <p:txBody>
          <a:bodyPr anchor="t">
            <a:noAutofit/>
          </a:bodyPr>
          <a:lstStyle>
            <a:lvl1pPr>
              <a:defRPr>
                <a:solidFill>
                  <a:schemeClr val="tx1"/>
                </a:solidFill>
              </a:defRPr>
            </a:lvl1pPr>
          </a:lstStyle>
          <a:p>
            <a:r>
              <a:rPr lang="en-US"/>
              <a:t>Title</a:t>
            </a:r>
          </a:p>
        </p:txBody>
      </p:sp>
      <p:sp>
        <p:nvSpPr>
          <p:cNvPr id="21" name="Text Placeholder 2">
            <a:extLst>
              <a:ext uri="{FF2B5EF4-FFF2-40B4-BE49-F238E27FC236}">
                <a16:creationId xmlns:a16="http://schemas.microsoft.com/office/drawing/2014/main" id="{C6E559C8-7DFC-475E-9A83-3FC6FBEB8551}"/>
              </a:ext>
            </a:extLst>
          </p:cNvPr>
          <p:cNvSpPr>
            <a:spLocks noGrp="1"/>
          </p:cNvSpPr>
          <p:nvPr>
            <p:ph type="body" sz="quarter" idx="11"/>
          </p:nvPr>
        </p:nvSpPr>
        <p:spPr>
          <a:xfrm>
            <a:off x="4648206" y="585789"/>
            <a:ext cx="6961189" cy="461665"/>
          </a:xfrm>
          <a:prstGeom prst="rect">
            <a:avLst/>
          </a:prstGeom>
        </p:spPr>
        <p:txBody>
          <a:bodyPr wrap="square" anchor="t">
            <a:spAutoFit/>
          </a:bodyPr>
          <a:lstStyle>
            <a:lvl1pPr marL="0" indent="0">
              <a:spcBef>
                <a:spcPts val="1200"/>
              </a:spcBef>
              <a:spcAft>
                <a:spcPts val="601"/>
              </a:spcAft>
              <a:buSzPct val="100000"/>
              <a:buFont typeface="Arial" panose="020B0604020202020204" pitchFamily="34" charset="0"/>
              <a:buNone/>
              <a:defRPr sz="2400"/>
            </a:lvl1pPr>
          </a:lstStyle>
          <a:p>
            <a:pPr lvl="0"/>
            <a:r>
              <a:rPr lang="en-US"/>
              <a:t>Click to edit Master text styles</a:t>
            </a:r>
          </a:p>
        </p:txBody>
      </p:sp>
    </p:spTree>
    <p:extLst>
      <p:ext uri="{BB962C8B-B14F-4D97-AF65-F5344CB8AC3E}">
        <p14:creationId xmlns:p14="http://schemas.microsoft.com/office/powerpoint/2010/main" val="1212165414"/>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4025" userDrawn="1">
          <p15:clr>
            <a:srgbClr val="5ACBF0"/>
          </p15:clr>
        </p15:guide>
        <p15:guide id="5" pos="5854" userDrawn="1">
          <p15:clr>
            <a:srgbClr val="5ACBF0"/>
          </p15:clr>
        </p15:guide>
        <p15:guide id="7" pos="3653" userDrawn="1">
          <p15:clr>
            <a:srgbClr val="5ACBF0"/>
          </p15:clr>
        </p15:guide>
        <p15:guide id="8" pos="2196" userDrawn="1">
          <p15:clr>
            <a:srgbClr val="5ACBF0"/>
          </p15:clr>
        </p15:guide>
        <p15:guide id="10" pos="2926"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6" userDrawn="1">
          <p15:clr>
            <a:srgbClr val="5ACBF0"/>
          </p15:clr>
        </p15:guide>
        <p15:guide id="18" pos="5483" userDrawn="1">
          <p15:clr>
            <a:srgbClr val="5ACBF0"/>
          </p15:clr>
        </p15:guide>
        <p15:guide id="19" orient="horz" pos="2898"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4364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70" userDrawn="1">
          <p15:clr>
            <a:srgbClr val="F26B43"/>
          </p15:clr>
        </p15:guide>
        <p15:guide id="3" orient="horz" pos="366" userDrawn="1">
          <p15:clr>
            <a:srgbClr val="F26B43"/>
          </p15:clr>
        </p15:guide>
        <p15:guide id="4" pos="7310" userDrawn="1">
          <p15:clr>
            <a:srgbClr val="F26B43"/>
          </p15:clr>
        </p15:guide>
        <p15:guide id="5" orient="horz" pos="3951" userDrawn="1">
          <p15:clr>
            <a:srgbClr val="F26B43"/>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Number Divider 1">
    <p:bg>
      <p:bgPr>
        <a:gradFill>
          <a:gsLst>
            <a:gs pos="60000">
              <a:srgbClr val="61C5BE"/>
            </a:gs>
            <a:gs pos="30000">
              <a:srgbClr val="FFF200"/>
            </a:gs>
            <a:gs pos="100000">
              <a:schemeClr val="accent5"/>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1F6064-3CD5-4C59-AFFE-F60CCE8E4973}"/>
              </a:ext>
              <a:ext uri="{C183D7F6-B498-43B3-948B-1728B52AA6E4}">
                <adec:decorative xmlns:adec="http://schemas.microsoft.com/office/drawing/2017/decorative" val="1"/>
              </a:ext>
            </a:extLst>
          </p:cNvPr>
          <p:cNvSpPr/>
          <p:nvPr userDrawn="1"/>
        </p:nvSpPr>
        <p:spPr bwMode="auto">
          <a:xfrm>
            <a:off x="110885" y="110883"/>
            <a:ext cx="11970233"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585790"/>
            <a:ext cx="6667500" cy="690119"/>
          </a:xfrm>
          <a:prstGeom prst="rect">
            <a:avLst/>
          </a:prstGeom>
        </p:spPr>
        <p:txBody>
          <a:bodyPr anchor="t">
            <a:noAutofit/>
          </a:bodyPr>
          <a:lstStyle>
            <a:lvl1pPr marL="0" indent="0">
              <a:spcAft>
                <a:spcPts val="601"/>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9" y="1307806"/>
            <a:ext cx="6667500" cy="2121194"/>
          </a:xfrm>
          <a:prstGeom prst="rect">
            <a:avLst/>
          </a:prstGeom>
        </p:spPr>
        <p:txBody>
          <a:bodyPr anchor="t">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Section Details</a:t>
            </a:r>
          </a:p>
        </p:txBody>
      </p:sp>
      <p:sp>
        <p:nvSpPr>
          <p:cNvPr id="4" name="TextBox 3">
            <a:extLst>
              <a:ext uri="{FF2B5EF4-FFF2-40B4-BE49-F238E27FC236}">
                <a16:creationId xmlns:a16="http://schemas.microsoft.com/office/drawing/2014/main" id="{3D287FF5-DA2B-6549-A430-2AB0462370E7}"/>
              </a:ext>
            </a:extLst>
          </p:cNvPr>
          <p:cNvSpPr txBox="1"/>
          <p:nvPr/>
        </p:nvSpPr>
        <p:spPr>
          <a:xfrm>
            <a:off x="-72571" y="680485"/>
            <a:ext cx="4356100" cy="6177516"/>
          </a:xfrm>
          <a:prstGeom prst="rect">
            <a:avLst/>
          </a:prstGeom>
          <a:noFill/>
        </p:spPr>
        <p:txBody>
          <a:bodyPr wrap="square" lIns="0" tIns="0" rIns="0" bIns="0" rtlCol="0" anchor="t">
            <a:noAutofit/>
          </a:bodyPr>
          <a:lstStyle/>
          <a:p>
            <a:pPr algn="l"/>
            <a:r>
              <a:rPr lang="en-US" sz="50003" b="1" i="0">
                <a:solidFill>
                  <a:schemeClr val="tx2"/>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4157672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userDrawn="1">
          <p15:clr>
            <a:srgbClr val="5ACBF0"/>
          </p15:clr>
        </p15:guide>
        <p15:guide id="29" orient="horz" pos="2160" userDrawn="1">
          <p15:clr>
            <a:srgbClr val="5ACBF0"/>
          </p15:clr>
        </p15:guide>
        <p15:guide id="30" pos="2377" userDrawn="1">
          <p15:clr>
            <a:srgbClr val="5ACBF0"/>
          </p15:clr>
        </p15:guide>
        <p15:guide id="31" pos="3113"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Large Number Divider 2">
    <p:bg>
      <p:bgPr>
        <a:gradFill>
          <a:gsLst>
            <a:gs pos="60000">
              <a:srgbClr val="61C5BE"/>
            </a:gs>
            <a:gs pos="30000">
              <a:srgbClr val="FFF200"/>
            </a:gs>
            <a:gs pos="100000">
              <a:schemeClr val="accent5"/>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185AF1-1C51-4617-8C3C-873B804BF318}"/>
              </a:ext>
              <a:ext uri="{C183D7F6-B498-43B3-948B-1728B52AA6E4}">
                <adec:decorative xmlns:adec="http://schemas.microsoft.com/office/drawing/2017/decorative" val="1"/>
              </a:ext>
            </a:extLst>
          </p:cNvPr>
          <p:cNvSpPr/>
          <p:nvPr userDrawn="1"/>
        </p:nvSpPr>
        <p:spPr bwMode="auto">
          <a:xfrm>
            <a:off x="110885" y="110883"/>
            <a:ext cx="11970233"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94" y="585788"/>
            <a:ext cx="6667230" cy="714094"/>
          </a:xfrm>
          <a:noFill/>
        </p:spPr>
        <p:txBody>
          <a:bodyPr wrap="square" lIns="0" tIns="0" rIns="0" bIns="0" anchor="t" anchorCtr="0">
            <a:noAutofit/>
          </a:bodyPr>
          <a:lstStyle>
            <a:lvl1pPr algn="l" defTabSz="932789"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9" y="1307806"/>
            <a:ext cx="6667500" cy="2121194"/>
          </a:xfrm>
          <a:prstGeom prst="rect">
            <a:avLst/>
          </a:prstGeom>
        </p:spPr>
        <p:txBody>
          <a:bodyPr anchor="t">
            <a:noAutofit/>
          </a:bodyPr>
          <a:lstStyle>
            <a:lvl1pPr marL="0" indent="0">
              <a:spcAft>
                <a:spcPts val="601"/>
              </a:spcAft>
              <a:buFont typeface="Wingdings" panose="05000000000000000000" pitchFamily="2" charset="2"/>
              <a:buNone/>
              <a:defRPr sz="2400">
                <a:solidFill>
                  <a:schemeClr val="bg1"/>
                </a:solidFill>
              </a:defRPr>
            </a:lvl1pPr>
          </a:lstStyle>
          <a:p>
            <a:pPr lvl="0"/>
            <a:r>
              <a:rPr lang="en-US"/>
              <a:t>Section Details</a:t>
            </a:r>
          </a:p>
        </p:txBody>
      </p:sp>
      <p:sp>
        <p:nvSpPr>
          <p:cNvPr id="4" name="TextBox 3">
            <a:extLst>
              <a:ext uri="{FF2B5EF4-FFF2-40B4-BE49-F238E27FC236}">
                <a16:creationId xmlns:a16="http://schemas.microsoft.com/office/drawing/2014/main" id="{3D287FF5-DA2B-6549-A430-2AB0462370E7}"/>
              </a:ext>
            </a:extLst>
          </p:cNvPr>
          <p:cNvSpPr txBox="1"/>
          <p:nvPr/>
        </p:nvSpPr>
        <p:spPr>
          <a:xfrm>
            <a:off x="333829" y="680484"/>
            <a:ext cx="4356100" cy="6177517"/>
          </a:xfrm>
          <a:prstGeom prst="rect">
            <a:avLst/>
          </a:prstGeom>
          <a:noFill/>
        </p:spPr>
        <p:txBody>
          <a:bodyPr wrap="square" lIns="0" tIns="0" rIns="0" bIns="0" rtlCol="0" anchor="t">
            <a:noAutofit/>
          </a:bodyPr>
          <a:lstStyle/>
          <a:p>
            <a:pPr algn="l"/>
            <a:r>
              <a:rPr lang="en-US" sz="50003" b="1" i="0">
                <a:solidFill>
                  <a:schemeClr val="tx2"/>
                </a:solidFill>
                <a:latin typeface="Segoe UI" panose="020B0502040204020203" pitchFamily="34" charset="0"/>
                <a:cs typeface="Segoe UI" panose="020B0502040204020203" pitchFamily="34" charset="0"/>
              </a:rPr>
              <a:t>2</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7" y="-203943"/>
            <a:ext cx="578685" cy="154017"/>
          </a:xfrm>
          <a:prstGeom prst="rect">
            <a:avLst/>
          </a:prstGeom>
          <a:noFill/>
        </p:spPr>
        <p:txBody>
          <a:bodyPr wrap="none" lIns="0" tIns="0" rIns="0" bIns="0" rtlCol="0">
            <a:spAutoFit/>
          </a:bodyPr>
          <a:lstStyle/>
          <a:p>
            <a:pPr algn="l"/>
            <a:r>
              <a:rPr lang="en-US" sz="1001">
                <a:solidFill>
                  <a:srgbClr val="A3A3A3"/>
                </a:solidFill>
              </a:rPr>
              <a:t>ELT layout</a:t>
            </a:r>
          </a:p>
        </p:txBody>
      </p:sp>
    </p:spTree>
    <p:extLst>
      <p:ext uri="{BB962C8B-B14F-4D97-AF65-F5344CB8AC3E}">
        <p14:creationId xmlns:p14="http://schemas.microsoft.com/office/powerpoint/2010/main" val="8024350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5" userDrawn="1">
          <p15:clr>
            <a:srgbClr val="5ACBF0"/>
          </p15:clr>
        </p15:guide>
        <p15:guide id="29" orient="horz" pos="2160" userDrawn="1">
          <p15:clr>
            <a:srgbClr val="5ACBF0"/>
          </p15:clr>
        </p15:guide>
        <p15:guide id="30" pos="2377" userDrawn="1">
          <p15:clr>
            <a:srgbClr val="5ACBF0"/>
          </p15:clr>
        </p15:guide>
        <p15:guide id="31" pos="3113"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51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ext Placeholder 14">
            <a:extLst>
              <a:ext uri="{FF2B5EF4-FFF2-40B4-BE49-F238E27FC236}">
                <a16:creationId xmlns:a16="http://schemas.microsoft.com/office/drawing/2014/main" id="{CFFB1784-32D0-4E6E-8BEA-4D29B0A930C4}"/>
              </a:ext>
            </a:extLst>
          </p:cNvPr>
          <p:cNvSpPr>
            <a:spLocks noGrp="1"/>
          </p:cNvSpPr>
          <p:nvPr>
            <p:ph type="body" sz="quarter" idx="14" hasCustomPrompt="1"/>
          </p:nvPr>
        </p:nvSpPr>
        <p:spPr>
          <a:xfrm>
            <a:off x="6" y="0"/>
            <a:ext cx="3788357" cy="492443"/>
          </a:xfrm>
          <a:prstGeom prst="rect">
            <a:avLst/>
          </a:prstGeom>
          <a:gradFill>
            <a:gsLst>
              <a:gs pos="60000">
                <a:srgbClr val="61C5BE"/>
              </a:gs>
              <a:gs pos="30000">
                <a:srgbClr val="FFF200"/>
              </a:gs>
              <a:gs pos="100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lvl1pPr>
              <a:defRPr lang="en-US" sz="1998">
                <a:solidFill>
                  <a:schemeClr val="tx1"/>
                </a:solidFill>
                <a:latin typeface="+mj-lt"/>
                <a:cs typeface="Segoe UI" panose="020B0502040204020203" pitchFamily="34" charset="0"/>
              </a:defRPr>
            </a:lvl1pPr>
          </a:lstStyle>
          <a:p>
            <a:pPr marL="0" lvl="0" indent="0">
              <a:buSzPct val="10000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9"/>
            <a:ext cx="11018521" cy="461665"/>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69" indent="0">
              <a:buNone/>
              <a:tabLst>
                <a:tab pos="344505" algn="l"/>
              </a:tabLst>
              <a:defRPr sz="2400">
                <a:solidFill>
                  <a:schemeClr val="tx1"/>
                </a:solidFill>
                <a:latin typeface="Consolas" panose="020B0609020204030204" pitchFamily="49" charset="0"/>
                <a:cs typeface="Consolas" panose="020B0609020204030204" pitchFamily="49" charset="0"/>
              </a:defRPr>
            </a:lvl2pPr>
            <a:lvl3pPr marL="584636" indent="0">
              <a:buNone/>
              <a:tabLst>
                <a:tab pos="569941" algn="l"/>
              </a:tabLst>
              <a:defRPr sz="2400">
                <a:solidFill>
                  <a:schemeClr val="tx1"/>
                </a:solidFill>
                <a:latin typeface="Consolas" panose="020B0609020204030204" pitchFamily="49" charset="0"/>
                <a:cs typeface="Consolas" panose="020B0609020204030204" pitchFamily="49" charset="0"/>
              </a:defRPr>
            </a:lvl3pPr>
            <a:lvl4pPr marL="814603" indent="0">
              <a:buNone/>
              <a:tabLst>
                <a:tab pos="800140" algn="l"/>
              </a:tabLst>
              <a:defRPr sz="2400">
                <a:solidFill>
                  <a:schemeClr val="tx1"/>
                </a:solidFill>
                <a:latin typeface="Consolas" panose="020B0609020204030204" pitchFamily="49" charset="0"/>
                <a:cs typeface="Consolas" panose="020B0609020204030204" pitchFamily="49" charset="0"/>
              </a:defRPr>
            </a:lvl4pPr>
            <a:lvl5pPr marL="1051049" indent="0">
              <a:buNone/>
              <a:tabLst>
                <a:tab pos="102875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9480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userDrawn="1">
          <p15:clr>
            <a:srgbClr val="5ACBF0"/>
          </p15:clr>
        </p15:guide>
        <p15:guide id="3" orient="horz" pos="288"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rner Title and content">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C0848-B83F-4017-A1F3-DE29D519D6D9}"/>
              </a:ext>
            </a:extLst>
          </p:cNvPr>
          <p:cNvSpPr>
            <a:spLocks noGrp="1"/>
          </p:cNvSpPr>
          <p:nvPr>
            <p:ph type="title"/>
          </p:nvPr>
        </p:nvSpPr>
        <p:spPr>
          <a:xfrm>
            <a:off x="588964" y="539608"/>
            <a:ext cx="2133600" cy="355240"/>
          </a:xfrm>
        </p:spPr>
        <p:txBody>
          <a:bodyPr anchor="t">
            <a:noAutofit/>
          </a:bodyPr>
          <a:lstStyle>
            <a:lvl1pPr algn="l" defTabSz="932789" rtl="0" eaLnBrk="1" latinLnBrk="0" hangingPunct="1">
              <a:lnSpc>
                <a:spcPct val="100000"/>
              </a:lnSpc>
              <a:spcBef>
                <a:spcPts val="100"/>
              </a:spcBef>
              <a:buNone/>
              <a:defRPr lang="en-US" sz="1200" b="1" i="0" kern="1200" spc="0" baseline="0" dirty="0">
                <a:solidFill>
                  <a:schemeClr val="tx1"/>
                </a:solidFill>
                <a:latin typeface="+mj-lt"/>
                <a:ea typeface="+mn-ea"/>
                <a:cs typeface="Segoe UI Semibold" panose="020B0502040204020203" pitchFamily="34" charset="0"/>
              </a:defRPr>
            </a:lvl1pPr>
          </a:lstStyle>
          <a:p>
            <a:r>
              <a:rPr lang="en-US"/>
              <a:t>Click to edit Master title style</a:t>
            </a:r>
          </a:p>
        </p:txBody>
      </p:sp>
      <p:sp>
        <p:nvSpPr>
          <p:cNvPr id="5" name="Text Placeholder 2">
            <a:extLst>
              <a:ext uri="{FF2B5EF4-FFF2-40B4-BE49-F238E27FC236}">
                <a16:creationId xmlns:a16="http://schemas.microsoft.com/office/drawing/2014/main" id="{1A2A8714-81A9-4461-AF78-14677E2AF16D}"/>
              </a:ext>
            </a:extLst>
          </p:cNvPr>
          <p:cNvSpPr>
            <a:spLocks noGrp="1"/>
          </p:cNvSpPr>
          <p:nvPr>
            <p:ph type="body" sz="quarter" idx="10"/>
          </p:nvPr>
        </p:nvSpPr>
        <p:spPr>
          <a:xfrm>
            <a:off x="588964" y="1143000"/>
            <a:ext cx="2133600" cy="990600"/>
          </a:xfrm>
          <a:prstGeom prst="rect">
            <a:avLst/>
          </a:prstGeom>
        </p:spPr>
        <p:txBody>
          <a:bodyPr>
            <a:noAutofit/>
          </a:bodyPr>
          <a:lstStyle>
            <a:lvl1pPr marL="12701" marR="5081" indent="0" algn="l" defTabSz="932789" rtl="0" eaLnBrk="1" latinLnBrk="0" hangingPunct="1">
              <a:lnSpc>
                <a:spcPct val="100000"/>
              </a:lnSpc>
              <a:spcBef>
                <a:spcPts val="0"/>
              </a:spcBef>
              <a:buFontTx/>
              <a:buNone/>
              <a:defRPr lang="en-US" sz="1801" b="1" i="0" kern="1200" cap="none" spc="-50" baseline="0" dirty="0" smtClean="0">
                <a:ln w="3175">
                  <a:noFill/>
                </a:ln>
                <a:solidFill>
                  <a:schemeClr val="tx1"/>
                </a:solidFill>
                <a:effectLst/>
                <a:latin typeface="+mj-lt"/>
                <a:ea typeface="+mn-ea"/>
                <a:cs typeface="Segoe UI Semibold" panose="020B0502040204020203" pitchFamily="34" charset="0"/>
              </a:defRPr>
            </a:lvl1pPr>
            <a:lvl2pPr marL="0" marR="60965" indent="0" algn="l" defTabSz="914414" rtl="0" eaLnBrk="1" latinLnBrk="0" hangingPunct="1">
              <a:lnSpc>
                <a:spcPct val="100000"/>
              </a:lnSpc>
              <a:spcBef>
                <a:spcPts val="601"/>
              </a:spcBef>
              <a:buNone/>
              <a:defRPr lang="en-US" sz="1001" b="0" i="0" kern="1200" dirty="0" smtClean="0">
                <a:solidFill>
                  <a:srgbClr val="545557"/>
                </a:solidFill>
                <a:latin typeface="Segoe UI" panose="020B0502040204020203" pitchFamily="34" charset="0"/>
                <a:ea typeface="+mn-ea"/>
                <a:cs typeface="Segoe UI" panose="020B0502040204020203" pitchFamily="34" charset="0"/>
              </a:defRPr>
            </a:lvl2pPr>
            <a:lvl3pPr marL="119069" indent="-111130" algn="l" defTabSz="914414" rtl="0" eaLnBrk="1" latinLnBrk="0" hangingPunct="1">
              <a:lnSpc>
                <a:spcPct val="100000"/>
              </a:lnSpc>
              <a:spcBef>
                <a:spcPts val="300"/>
              </a:spcBef>
              <a:buChar char="•"/>
              <a:tabLst/>
              <a:defRPr lang="en-US" sz="1051" kern="1200" spc="11" dirty="0" smtClean="0">
                <a:solidFill>
                  <a:schemeClr val="tx1"/>
                </a:solidFill>
                <a:latin typeface="Segoe UI"/>
                <a:ea typeface="+mn-ea"/>
                <a:cs typeface="Segoe UI"/>
              </a:defRPr>
            </a:lvl3pPr>
            <a:lvl4pPr>
              <a:lnSpc>
                <a:spcPct val="100000"/>
              </a:lnSpc>
              <a:defRPr sz="1001" b="0" i="0"/>
            </a:lvl4pPr>
            <a:lvl5pPr>
              <a:lnSpc>
                <a:spcPct val="100000"/>
              </a:lnSpc>
              <a:defRPr sz="1001" b="0" i="0"/>
            </a:lvl5pPr>
          </a:lstStyle>
          <a:p>
            <a:pPr lvl="0"/>
            <a:r>
              <a:rPr lang="en-US"/>
              <a:t>Click to edit Master text styles</a:t>
            </a:r>
          </a:p>
        </p:txBody>
      </p:sp>
      <p:sp>
        <p:nvSpPr>
          <p:cNvPr id="6" name="Text Placeholder 2">
            <a:extLst>
              <a:ext uri="{FF2B5EF4-FFF2-40B4-BE49-F238E27FC236}">
                <a16:creationId xmlns:a16="http://schemas.microsoft.com/office/drawing/2014/main" id="{7B51E1AF-E5DC-4BF9-92A0-A740199FF5AC}"/>
              </a:ext>
            </a:extLst>
          </p:cNvPr>
          <p:cNvSpPr>
            <a:spLocks noGrp="1"/>
          </p:cNvSpPr>
          <p:nvPr>
            <p:ph type="body" sz="quarter" idx="11"/>
          </p:nvPr>
        </p:nvSpPr>
        <p:spPr>
          <a:xfrm>
            <a:off x="588964" y="2286000"/>
            <a:ext cx="2133600" cy="3983038"/>
          </a:xfrm>
          <a:prstGeom prst="rect">
            <a:avLst/>
          </a:prstGeom>
        </p:spPr>
        <p:txBody>
          <a:bodyPr>
            <a:noAutofit/>
          </a:bodyPr>
          <a:lstStyle>
            <a:lvl1pPr marL="12701" marR="5081" indent="0" algn="l" defTabSz="932789" rtl="0" eaLnBrk="1" latinLnBrk="0" hangingPunct="1">
              <a:lnSpc>
                <a:spcPct val="100000"/>
              </a:lnSpc>
              <a:spcBef>
                <a:spcPts val="0"/>
              </a:spcBef>
              <a:buFontTx/>
              <a:buNone/>
              <a:defRPr lang="en-US" sz="1801" b="1" i="0" kern="1200" cap="none" spc="-50" baseline="0" dirty="0" smtClean="0">
                <a:ln w="3175">
                  <a:noFill/>
                </a:ln>
                <a:solidFill>
                  <a:srgbClr val="231F20"/>
                </a:solidFill>
                <a:effectLst/>
                <a:latin typeface="+mj-lt"/>
                <a:ea typeface="+mn-ea"/>
                <a:cs typeface="Segoe UI Semibold" panose="020B0502040204020203" pitchFamily="34" charset="0"/>
              </a:defRPr>
            </a:lvl1pPr>
            <a:lvl2pPr marL="0" marR="60965" indent="0" algn="l" defTabSz="914414" rtl="0" eaLnBrk="1" latinLnBrk="0" hangingPunct="1">
              <a:lnSpc>
                <a:spcPct val="100000"/>
              </a:lnSpc>
              <a:spcBef>
                <a:spcPts val="601"/>
              </a:spcBef>
              <a:buNone/>
              <a:defRPr lang="en-US" sz="1001" b="0" i="0" kern="1200" spc="0" baseline="0" dirty="0">
                <a:solidFill>
                  <a:schemeClr val="tx1"/>
                </a:solidFill>
                <a:latin typeface="+mn-lt"/>
                <a:ea typeface="+mn-ea"/>
                <a:cs typeface="Segoe UI" panose="020B0502040204020203" pitchFamily="34" charset="0"/>
              </a:defRPr>
            </a:lvl2pPr>
            <a:lvl3pPr marL="119069" indent="-111130" algn="l" defTabSz="914414" rtl="0" eaLnBrk="1" latinLnBrk="0" hangingPunct="1">
              <a:lnSpc>
                <a:spcPct val="100000"/>
              </a:lnSpc>
              <a:spcBef>
                <a:spcPts val="300"/>
              </a:spcBef>
              <a:buChar char="•"/>
              <a:tabLst/>
              <a:defRPr lang="en-US" sz="1051" kern="1200" spc="11" dirty="0" smtClean="0">
                <a:solidFill>
                  <a:schemeClr val="tx1"/>
                </a:solidFill>
                <a:latin typeface="Segoe UI"/>
                <a:ea typeface="+mn-ea"/>
                <a:cs typeface="Segoe UI"/>
              </a:defRPr>
            </a:lvl3pPr>
            <a:lvl4pPr>
              <a:lnSpc>
                <a:spcPct val="100000"/>
              </a:lnSpc>
              <a:defRPr sz="1001" b="0" i="0"/>
            </a:lvl4pPr>
            <a:lvl5pPr>
              <a:lnSpc>
                <a:spcPct val="100000"/>
              </a:lnSpc>
              <a:defRPr sz="1001" b="0" i="0"/>
            </a:lvl5pPr>
          </a:lstStyle>
          <a:p>
            <a:pPr marL="0" marR="60965" lvl="0" indent="0" algn="l" defTabSz="914414" rtl="0" eaLnBrk="1" fontAlgn="auto" latinLnBrk="0" hangingPunct="1">
              <a:lnSpc>
                <a:spcPct val="100000"/>
              </a:lnSpc>
              <a:spcBef>
                <a:spcPts val="601"/>
              </a:spcBef>
              <a:spcAft>
                <a:spcPts val="0"/>
              </a:spcAft>
              <a:buClrTx/>
              <a:buSzPct val="90000"/>
              <a:buFont typeface="Wingdings" panose="05000000000000000000" pitchFamily="2" charset="2"/>
              <a:buNone/>
              <a:tabLst/>
            </a:pPr>
            <a:r>
              <a:rPr lang="en-US"/>
              <a:t>Click to edit Master text styles</a:t>
            </a:r>
          </a:p>
          <a:p>
            <a:pPr marL="0" marR="60965" lvl="1" indent="0" algn="l" defTabSz="914414" rtl="0" eaLnBrk="1" fontAlgn="auto" latinLnBrk="0" hangingPunct="1">
              <a:lnSpc>
                <a:spcPct val="100000"/>
              </a:lnSpc>
              <a:spcBef>
                <a:spcPts val="601"/>
              </a:spcBef>
              <a:spcAft>
                <a:spcPts val="0"/>
              </a:spcAft>
              <a:buClrTx/>
              <a:buSzPct val="90000"/>
              <a:buFont typeface="Wingdings" panose="05000000000000000000" pitchFamily="2" charset="2"/>
              <a:buNone/>
              <a:tabLst/>
            </a:pPr>
            <a:r>
              <a:rPr lang="en-US"/>
              <a:t>Second level</a:t>
            </a:r>
          </a:p>
        </p:txBody>
      </p:sp>
    </p:spTree>
    <p:extLst>
      <p:ext uri="{BB962C8B-B14F-4D97-AF65-F5344CB8AC3E}">
        <p14:creationId xmlns:p14="http://schemas.microsoft.com/office/powerpoint/2010/main" val="2244452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Corner Title">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C0848-B83F-4017-A1F3-DE29D519D6D9}"/>
              </a:ext>
            </a:extLst>
          </p:cNvPr>
          <p:cNvSpPr>
            <a:spLocks noGrp="1"/>
          </p:cNvSpPr>
          <p:nvPr>
            <p:ph type="title"/>
          </p:nvPr>
        </p:nvSpPr>
        <p:spPr>
          <a:xfrm>
            <a:off x="588964" y="539608"/>
            <a:ext cx="2133600" cy="355240"/>
          </a:xfrm>
        </p:spPr>
        <p:txBody>
          <a:bodyPr anchor="t">
            <a:noAutofit/>
          </a:bodyPr>
          <a:lstStyle>
            <a:lvl1pPr algn="l" defTabSz="932789" rtl="0" eaLnBrk="1" latinLnBrk="0" hangingPunct="1">
              <a:lnSpc>
                <a:spcPct val="100000"/>
              </a:lnSpc>
              <a:spcBef>
                <a:spcPts val="100"/>
              </a:spcBef>
              <a:buNone/>
              <a:defRPr lang="en-US" sz="1200" b="1" i="0" kern="1200" spc="0" baseline="0" dirty="0">
                <a:solidFill>
                  <a:schemeClr val="tx1"/>
                </a:solidFill>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3213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theme" Target="../theme/theme2.xml"/><Relationship Id="rId5" Type="http://schemas.openxmlformats.org/officeDocument/2006/relationships/slideLayout" Target="../slideLayouts/slideLayout56.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image" Target="../media/image11.emf"/><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50" Type="http://schemas.openxmlformats.org/officeDocument/2006/relationships/slideLayout" Target="../slideLayouts/slideLayout158.xml"/><Relationship Id="rId55" Type="http://schemas.openxmlformats.org/officeDocument/2006/relationships/slideLayout" Target="../slideLayouts/slideLayout163.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3" Type="http://schemas.openxmlformats.org/officeDocument/2006/relationships/slideLayout" Target="../slideLayouts/slideLayout161.xml"/><Relationship Id="rId5" Type="http://schemas.openxmlformats.org/officeDocument/2006/relationships/slideLayout" Target="../slideLayouts/slideLayout113.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56" Type="http://schemas.openxmlformats.org/officeDocument/2006/relationships/theme" Target="../theme/theme3.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54" Type="http://schemas.openxmlformats.org/officeDocument/2006/relationships/slideLayout" Target="../slideLayouts/slideLayout162.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 Id="rId57" Type="http://schemas.openxmlformats.org/officeDocument/2006/relationships/image" Target="../media/image11.emf"/><Relationship Id="rId10" Type="http://schemas.openxmlformats.org/officeDocument/2006/relationships/slideLayout" Target="../slideLayouts/slideLayout118.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slideLayout" Target="../slideLayouts/slideLayout1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image" Target="../media/image16.emf"/><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theme" Target="../theme/theme4.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5.xml"/><Relationship Id="rId1" Type="http://schemas.openxmlformats.org/officeDocument/2006/relationships/slideLayout" Target="../slideLayouts/slideLayout1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9" Type="http://schemas.openxmlformats.org/officeDocument/2006/relationships/slideLayout" Target="../slideLayouts/slideLayout227.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42" Type="http://schemas.openxmlformats.org/officeDocument/2006/relationships/slideLayout" Target="../slideLayouts/slideLayout230.xml"/><Relationship Id="rId47" Type="http://schemas.openxmlformats.org/officeDocument/2006/relationships/slideLayout" Target="../slideLayouts/slideLayout235.xml"/><Relationship Id="rId50" Type="http://schemas.openxmlformats.org/officeDocument/2006/relationships/slideLayout" Target="../slideLayouts/slideLayout238.xml"/><Relationship Id="rId55" Type="http://schemas.openxmlformats.org/officeDocument/2006/relationships/slideLayout" Target="../slideLayouts/slideLayout243.xml"/><Relationship Id="rId7" Type="http://schemas.openxmlformats.org/officeDocument/2006/relationships/slideLayout" Target="../slideLayouts/slideLayout19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9" Type="http://schemas.openxmlformats.org/officeDocument/2006/relationships/slideLayout" Target="../slideLayouts/slideLayout217.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slideLayout" Target="../slideLayouts/slideLayout225.xml"/><Relationship Id="rId40" Type="http://schemas.openxmlformats.org/officeDocument/2006/relationships/slideLayout" Target="../slideLayouts/slideLayout228.xml"/><Relationship Id="rId45" Type="http://schemas.openxmlformats.org/officeDocument/2006/relationships/slideLayout" Target="../slideLayouts/slideLayout233.xml"/><Relationship Id="rId53" Type="http://schemas.openxmlformats.org/officeDocument/2006/relationships/slideLayout" Target="../slideLayouts/slideLayout241.xml"/><Relationship Id="rId58" Type="http://schemas.openxmlformats.org/officeDocument/2006/relationships/slideLayout" Target="../slideLayouts/slideLayout246.xml"/><Relationship Id="rId5" Type="http://schemas.openxmlformats.org/officeDocument/2006/relationships/slideLayout" Target="../slideLayouts/slideLayout193.xml"/><Relationship Id="rId61" Type="http://schemas.openxmlformats.org/officeDocument/2006/relationships/image" Target="../media/image11.emf"/><Relationship Id="rId19" Type="http://schemas.openxmlformats.org/officeDocument/2006/relationships/slideLayout" Target="../slideLayouts/slideLayout20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 Id="rId43" Type="http://schemas.openxmlformats.org/officeDocument/2006/relationships/slideLayout" Target="../slideLayouts/slideLayout231.xml"/><Relationship Id="rId48" Type="http://schemas.openxmlformats.org/officeDocument/2006/relationships/slideLayout" Target="../slideLayouts/slideLayout236.xml"/><Relationship Id="rId56" Type="http://schemas.openxmlformats.org/officeDocument/2006/relationships/slideLayout" Target="../slideLayouts/slideLayout244.xml"/><Relationship Id="rId8" Type="http://schemas.openxmlformats.org/officeDocument/2006/relationships/slideLayout" Target="../slideLayouts/slideLayout196.xml"/><Relationship Id="rId51" Type="http://schemas.openxmlformats.org/officeDocument/2006/relationships/slideLayout" Target="../slideLayouts/slideLayout239.xml"/><Relationship Id="rId3" Type="http://schemas.openxmlformats.org/officeDocument/2006/relationships/slideLayout" Target="../slideLayouts/slideLayout191.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slideLayout" Target="../slideLayouts/slideLayout226.xml"/><Relationship Id="rId46" Type="http://schemas.openxmlformats.org/officeDocument/2006/relationships/slideLayout" Target="../slideLayouts/slideLayout234.xml"/><Relationship Id="rId59" Type="http://schemas.openxmlformats.org/officeDocument/2006/relationships/slideLayout" Target="../slideLayouts/slideLayout247.xml"/><Relationship Id="rId20" Type="http://schemas.openxmlformats.org/officeDocument/2006/relationships/slideLayout" Target="../slideLayouts/slideLayout208.xml"/><Relationship Id="rId41" Type="http://schemas.openxmlformats.org/officeDocument/2006/relationships/slideLayout" Target="../slideLayouts/slideLayout229.xml"/><Relationship Id="rId54" Type="http://schemas.openxmlformats.org/officeDocument/2006/relationships/slideLayout" Target="../slideLayouts/slideLayout242.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49" Type="http://schemas.openxmlformats.org/officeDocument/2006/relationships/slideLayout" Target="../slideLayouts/slideLayout237.xml"/><Relationship Id="rId57" Type="http://schemas.openxmlformats.org/officeDocument/2006/relationships/slideLayout" Target="../slideLayouts/slideLayout245.xml"/><Relationship Id="rId10" Type="http://schemas.openxmlformats.org/officeDocument/2006/relationships/slideLayout" Target="../slideLayouts/slideLayout198.xml"/><Relationship Id="rId31" Type="http://schemas.openxmlformats.org/officeDocument/2006/relationships/slideLayout" Target="../slideLayouts/slideLayout219.xml"/><Relationship Id="rId44" Type="http://schemas.openxmlformats.org/officeDocument/2006/relationships/slideLayout" Target="../slideLayouts/slideLayout232.xml"/><Relationship Id="rId52" Type="http://schemas.openxmlformats.org/officeDocument/2006/relationships/slideLayout" Target="../slideLayouts/slideLayout240.xml"/><Relationship Id="rId60" Type="http://schemas.openxmlformats.org/officeDocument/2006/relationships/theme" Target="../theme/theme6.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9" Type="http://schemas.openxmlformats.org/officeDocument/2006/relationships/slideLayout" Target="../slideLayouts/slideLayout286.xml"/><Relationship Id="rId21" Type="http://schemas.openxmlformats.org/officeDocument/2006/relationships/slideLayout" Target="../slideLayouts/slideLayout268.xml"/><Relationship Id="rId34" Type="http://schemas.openxmlformats.org/officeDocument/2006/relationships/slideLayout" Target="../slideLayouts/slideLayout281.xml"/><Relationship Id="rId42" Type="http://schemas.openxmlformats.org/officeDocument/2006/relationships/slideLayout" Target="../slideLayouts/slideLayout289.xml"/><Relationship Id="rId47" Type="http://schemas.openxmlformats.org/officeDocument/2006/relationships/slideLayout" Target="../slideLayouts/slideLayout294.xml"/><Relationship Id="rId50" Type="http://schemas.openxmlformats.org/officeDocument/2006/relationships/image" Target="../media/image22.svg"/><Relationship Id="rId7" Type="http://schemas.openxmlformats.org/officeDocument/2006/relationships/slideLayout" Target="../slideLayouts/slideLayout254.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9" Type="http://schemas.openxmlformats.org/officeDocument/2006/relationships/slideLayout" Target="../slideLayouts/slideLayout276.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37" Type="http://schemas.openxmlformats.org/officeDocument/2006/relationships/slideLayout" Target="../slideLayouts/slideLayout284.xml"/><Relationship Id="rId40" Type="http://schemas.openxmlformats.org/officeDocument/2006/relationships/slideLayout" Target="../slideLayouts/slideLayout287.xml"/><Relationship Id="rId45" Type="http://schemas.openxmlformats.org/officeDocument/2006/relationships/slideLayout" Target="../slideLayouts/slideLayout292.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36" Type="http://schemas.openxmlformats.org/officeDocument/2006/relationships/slideLayout" Target="../slideLayouts/slideLayout283.xml"/><Relationship Id="rId49" Type="http://schemas.openxmlformats.org/officeDocument/2006/relationships/image" Target="../media/image21.png"/><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4" Type="http://schemas.openxmlformats.org/officeDocument/2006/relationships/slideLayout" Target="../slideLayouts/slideLayout291.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slideLayout" Target="../slideLayouts/slideLayout282.xml"/><Relationship Id="rId43" Type="http://schemas.openxmlformats.org/officeDocument/2006/relationships/slideLayout" Target="../slideLayouts/slideLayout290.xml"/><Relationship Id="rId48" Type="http://schemas.openxmlformats.org/officeDocument/2006/relationships/theme" Target="../theme/theme7.xml"/><Relationship Id="rId8" Type="http://schemas.openxmlformats.org/officeDocument/2006/relationships/slideLayout" Target="../slideLayouts/slideLayout255.xml"/><Relationship Id="rId3" Type="http://schemas.openxmlformats.org/officeDocument/2006/relationships/slideLayout" Target="../slideLayouts/slideLayout250.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slideLayout" Target="../slideLayouts/slideLayout280.xml"/><Relationship Id="rId38" Type="http://schemas.openxmlformats.org/officeDocument/2006/relationships/slideLayout" Target="../slideLayouts/slideLayout285.xml"/><Relationship Id="rId46" Type="http://schemas.openxmlformats.org/officeDocument/2006/relationships/slideLayout" Target="../slideLayouts/slideLayout293.xml"/><Relationship Id="rId20" Type="http://schemas.openxmlformats.org/officeDocument/2006/relationships/slideLayout" Target="../slideLayouts/slideLayout267.xml"/><Relationship Id="rId41" Type="http://schemas.openxmlformats.org/officeDocument/2006/relationships/slideLayout" Target="../slideLayouts/slideLayout288.xml"/><Relationship Id="rId1" Type="http://schemas.openxmlformats.org/officeDocument/2006/relationships/slideLayout" Target="../slideLayouts/slideLayout248.xml"/><Relationship Id="rId6" Type="http://schemas.openxmlformats.org/officeDocument/2006/relationships/slideLayout" Target="../slideLayouts/slideLayout25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9" Type="http://schemas.openxmlformats.org/officeDocument/2006/relationships/slideLayout" Target="../slideLayouts/slideLayout333.xml"/><Relationship Id="rId21" Type="http://schemas.openxmlformats.org/officeDocument/2006/relationships/slideLayout" Target="../slideLayouts/slideLayout315.xml"/><Relationship Id="rId34" Type="http://schemas.openxmlformats.org/officeDocument/2006/relationships/slideLayout" Target="../slideLayouts/slideLayout328.xml"/><Relationship Id="rId42" Type="http://schemas.openxmlformats.org/officeDocument/2006/relationships/slideLayout" Target="../slideLayouts/slideLayout336.xml"/><Relationship Id="rId7" Type="http://schemas.openxmlformats.org/officeDocument/2006/relationships/slideLayout" Target="../slideLayouts/slideLayout30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29" Type="http://schemas.openxmlformats.org/officeDocument/2006/relationships/slideLayout" Target="../slideLayouts/slideLayout323.xml"/><Relationship Id="rId41" Type="http://schemas.openxmlformats.org/officeDocument/2006/relationships/slideLayout" Target="../slideLayouts/slideLayout335.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32" Type="http://schemas.openxmlformats.org/officeDocument/2006/relationships/slideLayout" Target="../slideLayouts/slideLayout326.xml"/><Relationship Id="rId37" Type="http://schemas.openxmlformats.org/officeDocument/2006/relationships/slideLayout" Target="../slideLayouts/slideLayout331.xml"/><Relationship Id="rId40" Type="http://schemas.openxmlformats.org/officeDocument/2006/relationships/slideLayout" Target="../slideLayouts/slideLayout334.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36" Type="http://schemas.openxmlformats.org/officeDocument/2006/relationships/slideLayout" Target="../slideLayouts/slideLayout33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31" Type="http://schemas.openxmlformats.org/officeDocument/2006/relationships/slideLayout" Target="../slideLayouts/slideLayout325.xml"/><Relationship Id="rId44" Type="http://schemas.openxmlformats.org/officeDocument/2006/relationships/image" Target="../media/image11.emf"/><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slideLayout" Target="../slideLayouts/slideLayout324.xml"/><Relationship Id="rId35" Type="http://schemas.openxmlformats.org/officeDocument/2006/relationships/slideLayout" Target="../slideLayouts/slideLayout329.xml"/><Relationship Id="rId43" Type="http://schemas.openxmlformats.org/officeDocument/2006/relationships/theme" Target="../theme/theme8.xml"/><Relationship Id="rId8" Type="http://schemas.openxmlformats.org/officeDocument/2006/relationships/slideLayout" Target="../slideLayouts/slideLayout302.xml"/><Relationship Id="rId3" Type="http://schemas.openxmlformats.org/officeDocument/2006/relationships/slideLayout" Target="../slideLayouts/slideLayout297.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33" Type="http://schemas.openxmlformats.org/officeDocument/2006/relationships/slideLayout" Target="../slideLayouts/slideLayout327.xml"/><Relationship Id="rId38" Type="http://schemas.openxmlformats.org/officeDocument/2006/relationships/slideLayout" Target="../slideLayouts/slideLayout3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image" Target="../media/image11.emf"/><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theme" Target="../theme/theme9.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5"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6"/>
            <a:ext cx="11336039" cy="127611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email">
            <a:extLst>
              <a:ext uri="{28A0092B-C50C-407E-A947-70E740481C1C}">
                <a14:useLocalDpi xmlns:a14="http://schemas.microsoft.com/office/drawing/2010/main"/>
              </a:ext>
            </a:extLst>
          </a:blip>
          <a:stretch>
            <a:fillRect/>
          </a:stretch>
        </p:blipFill>
        <p:spPr>
          <a:xfrm rot="5400000">
            <a:off x="9688818" y="3012081"/>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894753623"/>
      </p:ext>
    </p:extLst>
  </p:cSld>
  <p:clrMap bg1="lt1" tx1="dk1" bg2="lt2" tx2="dk2" accent1="accent1" accent2="accent2" accent3="accent3" accent4="accent4" accent5="accent5" accent6="accent6" hlink="hlink" folHlink="folHlink"/>
  <p:sldLayoutIdLst>
    <p:sldLayoutId id="2147486891" r:id="rId1"/>
    <p:sldLayoutId id="2147486888" r:id="rId2"/>
    <p:sldLayoutId id="2147486075" r:id="rId3"/>
    <p:sldLayoutId id="2147486076" r:id="rId4"/>
    <p:sldLayoutId id="2147486077" r:id="rId5"/>
    <p:sldLayoutId id="2147486078" r:id="rId6"/>
    <p:sldLayoutId id="2147486890" r:id="rId7"/>
    <p:sldLayoutId id="2147486887" r:id="rId8"/>
    <p:sldLayoutId id="2147486885" r:id="rId9"/>
    <p:sldLayoutId id="2147486878" r:id="rId10"/>
    <p:sldLayoutId id="2147486877" r:id="rId11"/>
    <p:sldLayoutId id="2147486865" r:id="rId12"/>
    <p:sldLayoutId id="2147486859" r:id="rId13"/>
    <p:sldLayoutId id="2147486842" r:id="rId14"/>
    <p:sldLayoutId id="2147486079" r:id="rId15"/>
    <p:sldLayoutId id="2147486080" r:id="rId16"/>
    <p:sldLayoutId id="2147483704" r:id="rId17"/>
    <p:sldLayoutId id="2147486081" r:id="rId18"/>
    <p:sldLayoutId id="2147483714" r:id="rId19"/>
    <p:sldLayoutId id="2147486886" r:id="rId20"/>
    <p:sldLayoutId id="2147486884" r:id="rId21"/>
    <p:sldLayoutId id="2147486883" r:id="rId22"/>
    <p:sldLayoutId id="2147486882" r:id="rId23"/>
    <p:sldLayoutId id="2147486881" r:id="rId24"/>
    <p:sldLayoutId id="2147486880" r:id="rId25"/>
    <p:sldLayoutId id="2147486879" r:id="rId26"/>
    <p:sldLayoutId id="2147486872" r:id="rId27"/>
    <p:sldLayoutId id="2147486866" r:id="rId28"/>
    <p:sldLayoutId id="2147486860" r:id="rId29"/>
    <p:sldLayoutId id="2147486858" r:id="rId30"/>
    <p:sldLayoutId id="2147486857" r:id="rId31"/>
    <p:sldLayoutId id="2147486854" r:id="rId32"/>
    <p:sldLayoutId id="2147486849" r:id="rId33"/>
    <p:sldLayoutId id="2147486848" r:id="rId34"/>
    <p:sldLayoutId id="2147486847" r:id="rId35"/>
    <p:sldLayoutId id="2147486845" r:id="rId36"/>
    <p:sldLayoutId id="2147486844" r:id="rId37"/>
    <p:sldLayoutId id="2147486843" r:id="rId38"/>
    <p:sldLayoutId id="2147486835" r:id="rId39"/>
    <p:sldLayoutId id="2147485374" r:id="rId40"/>
    <p:sldLayoutId id="2147486838" r:id="rId41"/>
    <p:sldLayoutId id="2147486083" r:id="rId42"/>
    <p:sldLayoutId id="2147486875" r:id="rId43"/>
    <p:sldLayoutId id="2147486770" r:id="rId44"/>
    <p:sldLayoutId id="2147486839" r:id="rId45"/>
    <p:sldLayoutId id="2147486771" r:id="rId46"/>
    <p:sldLayoutId id="2147486841" r:id="rId47"/>
    <p:sldLayoutId id="2147486813" r:id="rId48"/>
    <p:sldLayoutId id="2147486874" r:id="rId49"/>
    <p:sldLayoutId id="2147486911" r:id="rId50"/>
    <p:sldLayoutId id="2147487388" r:id="rId51"/>
  </p:sldLayoutIdLst>
  <p:transition>
    <p:fade/>
  </p:transition>
  <p:txStyles>
    <p:titleStyle>
      <a:lvl1pPr algn="l" defTabSz="914414"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414"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108" marR="0" indent="0" algn="l" defTabSz="914414"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217" marR="0" indent="0" algn="l" defTabSz="914414"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324" marR="0" indent="0" algn="l" defTabSz="914414"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430" marR="0" indent="0" algn="l" defTabSz="914414"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634"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1"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5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17" algn="l" defTabSz="914414" rtl="0" eaLnBrk="1" latinLnBrk="0" hangingPunct="1">
        <a:defRPr sz="1765" kern="1200">
          <a:solidFill>
            <a:schemeClr val="tx1"/>
          </a:solidFill>
          <a:latin typeface="+mn-lt"/>
          <a:ea typeface="+mn-ea"/>
          <a:cs typeface="+mn-cs"/>
        </a:defRPr>
      </a:lvl4pPr>
      <a:lvl5pPr marL="1828826" algn="l" defTabSz="914414" rtl="0" eaLnBrk="1" latinLnBrk="0" hangingPunct="1">
        <a:defRPr sz="1765" kern="1200">
          <a:solidFill>
            <a:schemeClr val="tx1"/>
          </a:solidFill>
          <a:latin typeface="+mn-lt"/>
          <a:ea typeface="+mn-ea"/>
          <a:cs typeface="+mn-cs"/>
        </a:defRPr>
      </a:lvl5pPr>
      <a:lvl6pPr marL="2286032" algn="l" defTabSz="914414" rtl="0" eaLnBrk="1" latinLnBrk="0" hangingPunct="1">
        <a:defRPr sz="1765" kern="1200">
          <a:solidFill>
            <a:schemeClr val="tx1"/>
          </a:solidFill>
          <a:latin typeface="+mn-lt"/>
          <a:ea typeface="+mn-ea"/>
          <a:cs typeface="+mn-cs"/>
        </a:defRPr>
      </a:lvl6pPr>
      <a:lvl7pPr marL="2743237" algn="l" defTabSz="914414" rtl="0" eaLnBrk="1" latinLnBrk="0" hangingPunct="1">
        <a:defRPr sz="1765" kern="1200">
          <a:solidFill>
            <a:schemeClr val="tx1"/>
          </a:solidFill>
          <a:latin typeface="+mn-lt"/>
          <a:ea typeface="+mn-ea"/>
          <a:cs typeface="+mn-cs"/>
        </a:defRPr>
      </a:lvl7pPr>
      <a:lvl8pPr marL="3200444" algn="l" defTabSz="914414" rtl="0" eaLnBrk="1" latinLnBrk="0" hangingPunct="1">
        <a:defRPr sz="1765" kern="1200">
          <a:solidFill>
            <a:schemeClr val="tx1"/>
          </a:solidFill>
          <a:latin typeface="+mn-lt"/>
          <a:ea typeface="+mn-ea"/>
          <a:cs typeface="+mn-cs"/>
        </a:defRPr>
      </a:lvl8pPr>
      <a:lvl9pPr marL="3657652" algn="l" defTabSz="91441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2" userDrawn="1">
          <p15:clr>
            <a:srgbClr val="C35EA4"/>
          </p15:clr>
        </p15:guide>
        <p15:guide id="4" pos="1516" userDrawn="1">
          <p15:clr>
            <a:srgbClr val="C35EA4"/>
          </p15:clr>
        </p15:guide>
        <p15:guide id="5" pos="2608" userDrawn="1">
          <p15:clr>
            <a:srgbClr val="C35EA4"/>
          </p15:clr>
        </p15:guide>
        <p15:guide id="6" pos="2750" userDrawn="1">
          <p15:clr>
            <a:srgbClr val="C35EA4"/>
          </p15:clr>
        </p15:guide>
        <p15:guide id="7" pos="7417" userDrawn="1">
          <p15:clr>
            <a:srgbClr val="C35EA4"/>
          </p15:clr>
        </p15:guide>
        <p15:guide id="8" pos="3989" userDrawn="1">
          <p15:clr>
            <a:srgbClr val="C35EA4"/>
          </p15:clr>
        </p15:guide>
        <p15:guide id="9" pos="5079" userDrawn="1">
          <p15:clr>
            <a:srgbClr val="C35EA4"/>
          </p15:clr>
        </p15:guide>
        <p15:guide id="10" pos="5221" userDrawn="1">
          <p15:clr>
            <a:srgbClr val="C35EA4"/>
          </p15:clr>
        </p15:guide>
        <p15:guide id="11" pos="6316" userDrawn="1">
          <p15:clr>
            <a:srgbClr val="C35EA4"/>
          </p15:clr>
        </p15:guide>
        <p15:guide id="12" pos="6460" userDrawn="1">
          <p15:clr>
            <a:srgbClr val="C35EA4"/>
          </p15:clr>
        </p15:guide>
        <p15:guide id="16" pos="274" userDrawn="1">
          <p15:clr>
            <a:srgbClr val="F26B43"/>
          </p15:clr>
        </p15:guide>
        <p15:guide id="17" pos="7557"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userDrawn="1">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guide id="31" pos="3840" userDrawn="1">
          <p15:clr>
            <a:srgbClr val="F26B43"/>
          </p15:clr>
        </p15:guide>
        <p15:guide id="32"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White">
      <p:bgPr>
        <a:gradFill>
          <a:gsLst>
            <a:gs pos="60000">
              <a:srgbClr val="61C5BE"/>
            </a:gs>
            <a:gs pos="30000">
              <a:srgbClr val="FFF200"/>
            </a:gs>
            <a:gs pos="100000">
              <a:schemeClr val="accent5"/>
            </a:gs>
          </a:gsLst>
          <a:lin ang="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1"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51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51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9" cstate="email">
            <a:extLst>
              <a:ext uri="{28A0092B-C50C-407E-A947-70E740481C1C}">
                <a14:useLocalDpi xmlns:a14="http://schemas.microsoft.com/office/drawing/2010/main"/>
              </a:ext>
            </a:extLst>
          </a:blip>
          <a:srcRect l="762"/>
          <a:stretch/>
        </p:blipFill>
        <p:spPr>
          <a:xfrm rot="5400000">
            <a:off x="9509761" y="2843777"/>
            <a:ext cx="6858000" cy="1170455"/>
          </a:xfrm>
          <a:prstGeom prst="rect">
            <a:avLst/>
          </a:prstGeom>
        </p:spPr>
      </p:pic>
      <p:sp>
        <p:nvSpPr>
          <p:cNvPr id="5" name="Text Placeholder 4">
            <a:extLst>
              <a:ext uri="{FF2B5EF4-FFF2-40B4-BE49-F238E27FC236}">
                <a16:creationId xmlns:a16="http://schemas.microsoft.com/office/drawing/2014/main" id="{7CF897B1-1326-40AF-9094-FF511F98D1D2}"/>
              </a:ext>
            </a:extLst>
          </p:cNvPr>
          <p:cNvSpPr>
            <a:spLocks noGrp="1"/>
          </p:cNvSpPr>
          <p:nvPr>
            <p:ph type="body" idx="1"/>
          </p:nvPr>
        </p:nvSpPr>
        <p:spPr>
          <a:xfrm>
            <a:off x="588270" y="1431822"/>
            <a:ext cx="11021125" cy="1730987"/>
          </a:xfrm>
          <a:prstGeom prst="rect">
            <a:avLst/>
          </a:prstGeom>
        </p:spPr>
        <p:txBody>
          <a:bodyPr vert="horz" lIns="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3">
            <a:extLst>
              <a:ext uri="{FF2B5EF4-FFF2-40B4-BE49-F238E27FC236}">
                <a16:creationId xmlns:a16="http://schemas.microsoft.com/office/drawing/2014/main" id="{B4644DA8-882D-C994-92C8-611178AE5BC8}"/>
              </a:ext>
            </a:extLst>
          </p:cNvPr>
          <p:cNvSpPr>
            <a:spLocks noGrp="1"/>
          </p:cNvSpPr>
          <p:nvPr>
            <p:ph type="ftr" sz="quarter" idx="3"/>
          </p:nvPr>
        </p:nvSpPr>
        <p:spPr>
          <a:xfrm>
            <a:off x="4038605"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B7EDEF-2FE3-F64A-34B3-4D5CFD225E25}"/>
              </a:ext>
            </a:extLst>
          </p:cNvPr>
          <p:cNvSpPr>
            <a:spLocks noGrp="1"/>
          </p:cNvSpPr>
          <p:nvPr>
            <p:ph type="sldNum" sz="quarter" idx="4"/>
          </p:nvPr>
        </p:nvSpPr>
        <p:spPr>
          <a:xfrm>
            <a:off x="8610601"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C27DAF-4832-4E4D-9DFF-7C83A2D07CAA}" type="slidenum">
              <a:rPr lang="en-IN" smtClean="0"/>
              <a:t>‹#›</a:t>
            </a:fld>
            <a:endParaRPr lang="en-IN"/>
          </a:p>
        </p:txBody>
      </p:sp>
    </p:spTree>
    <p:extLst>
      <p:ext uri="{BB962C8B-B14F-4D97-AF65-F5344CB8AC3E}">
        <p14:creationId xmlns:p14="http://schemas.microsoft.com/office/powerpoint/2010/main" val="307141930"/>
      </p:ext>
    </p:extLst>
  </p:cSld>
  <p:clrMap bg1="lt1" tx1="dk1" bg2="lt2" tx2="dk2" accent1="accent1" accent2="accent2" accent3="accent3" accent4="accent4" accent5="accent5" accent6="accent6" hlink="hlink" folHlink="folHlink"/>
  <p:sldLayoutIdLst>
    <p:sldLayoutId id="2147486918" r:id="rId1"/>
    <p:sldLayoutId id="2147486919" r:id="rId2"/>
    <p:sldLayoutId id="2147486920" r:id="rId3"/>
    <p:sldLayoutId id="2147486921" r:id="rId4"/>
    <p:sldLayoutId id="2147486922" r:id="rId5"/>
    <p:sldLayoutId id="2147486923" r:id="rId6"/>
    <p:sldLayoutId id="2147486924" r:id="rId7"/>
    <p:sldLayoutId id="2147486925" r:id="rId8"/>
    <p:sldLayoutId id="2147486926" r:id="rId9"/>
    <p:sldLayoutId id="2147486927" r:id="rId10"/>
    <p:sldLayoutId id="2147486928" r:id="rId11"/>
    <p:sldLayoutId id="2147486929" r:id="rId12"/>
    <p:sldLayoutId id="2147486930" r:id="rId13"/>
    <p:sldLayoutId id="2147486931" r:id="rId14"/>
    <p:sldLayoutId id="2147486932" r:id="rId15"/>
    <p:sldLayoutId id="2147486933" r:id="rId16"/>
    <p:sldLayoutId id="2147486934" r:id="rId17"/>
    <p:sldLayoutId id="2147486935" r:id="rId18"/>
    <p:sldLayoutId id="2147486936" r:id="rId19"/>
    <p:sldLayoutId id="2147486937" r:id="rId20"/>
    <p:sldLayoutId id="2147486938" r:id="rId21"/>
    <p:sldLayoutId id="2147486939" r:id="rId22"/>
    <p:sldLayoutId id="2147486940" r:id="rId23"/>
    <p:sldLayoutId id="2147486941" r:id="rId24"/>
    <p:sldLayoutId id="2147486942" r:id="rId25"/>
    <p:sldLayoutId id="2147486943" r:id="rId26"/>
    <p:sldLayoutId id="2147486944" r:id="rId27"/>
    <p:sldLayoutId id="2147486945" r:id="rId28"/>
    <p:sldLayoutId id="2147486946" r:id="rId29"/>
    <p:sldLayoutId id="2147486947" r:id="rId30"/>
    <p:sldLayoutId id="2147486948" r:id="rId31"/>
    <p:sldLayoutId id="2147486949" r:id="rId32"/>
    <p:sldLayoutId id="2147486950" r:id="rId33"/>
    <p:sldLayoutId id="2147486955" r:id="rId34"/>
    <p:sldLayoutId id="2147486956" r:id="rId35"/>
    <p:sldLayoutId id="2147486957" r:id="rId36"/>
    <p:sldLayoutId id="2147486958" r:id="rId37"/>
    <p:sldLayoutId id="2147486959" r:id="rId38"/>
    <p:sldLayoutId id="2147486978" r:id="rId39"/>
    <p:sldLayoutId id="2147486979" r:id="rId40"/>
    <p:sldLayoutId id="2147486980" r:id="rId41"/>
    <p:sldLayoutId id="2147486981" r:id="rId42"/>
    <p:sldLayoutId id="2147486982" r:id="rId43"/>
    <p:sldLayoutId id="2147486983" r:id="rId44"/>
    <p:sldLayoutId id="2147486984" r:id="rId45"/>
    <p:sldLayoutId id="2147486985" r:id="rId46"/>
    <p:sldLayoutId id="2147486990" r:id="rId47"/>
    <p:sldLayoutId id="2147486991" r:id="rId48"/>
    <p:sldLayoutId id="2147486992" r:id="rId49"/>
    <p:sldLayoutId id="2147486993" r:id="rId50"/>
    <p:sldLayoutId id="2147486995" r:id="rId51"/>
    <p:sldLayoutId id="2147486996" r:id="rId52"/>
    <p:sldLayoutId id="2147486997" r:id="rId53"/>
    <p:sldLayoutId id="2147486998" r:id="rId54"/>
    <p:sldLayoutId id="2147486999" r:id="rId55"/>
    <p:sldLayoutId id="2147487000" r:id="rId56"/>
    <p:sldLayoutId id="2147487001" r:id="rId57"/>
  </p:sldLayoutIdLst>
  <p:transition>
    <p:fade/>
  </p:transition>
  <p:txStyles>
    <p:titleStyle>
      <a:lvl1pPr algn="l" defTabSz="93278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12" marR="0" indent="-228612" algn="l" defTabSz="932789" rtl="0" eaLnBrk="1" fontAlgn="auto" latinLnBrk="0" hangingPunct="1">
        <a:lnSpc>
          <a:spcPct val="100000"/>
        </a:lnSpc>
        <a:spcBef>
          <a:spcPts val="601"/>
        </a:spcBef>
        <a:spcAft>
          <a:spcPts val="201"/>
        </a:spcAft>
        <a:buClrTx/>
        <a:buSzPct val="90000"/>
        <a:buFont typeface="Arial" panose="020B0604020202020204" pitchFamily="34" charset="0"/>
        <a:buChar char="•"/>
        <a:tabLst/>
        <a:defRPr lang="en-US" sz="2800" kern="1200" spc="0" baseline="0" dirty="0" smtClean="0">
          <a:solidFill>
            <a:schemeClr val="tx1"/>
          </a:solidFill>
          <a:latin typeface="+mn-lt"/>
          <a:ea typeface="+mn-ea"/>
          <a:cs typeface="Segoe UI" panose="020B0502040204020203" pitchFamily="34" charset="0"/>
        </a:defRPr>
      </a:lvl1pPr>
      <a:lvl2pPr marL="628682" marR="0" indent="-281000" algn="l" defTabSz="932789" rtl="0" eaLnBrk="1" fontAlgn="auto" latinLnBrk="0" hangingPunct="1">
        <a:lnSpc>
          <a:spcPct val="100000"/>
        </a:lnSpc>
        <a:spcBef>
          <a:spcPct val="20000"/>
        </a:spcBef>
        <a:spcAft>
          <a:spcPts val="0"/>
        </a:spcAft>
        <a:buClrTx/>
        <a:buSzPct val="100000"/>
        <a:buFont typeface="Segoe UI" panose="020B0502040204020203" pitchFamily="34" charset="0"/>
        <a:buChar char="–"/>
        <a:tabLst/>
        <a:defRPr lang="en-US" sz="2000" kern="1200" spc="0" baseline="0" dirty="0" smtClean="0">
          <a:solidFill>
            <a:schemeClr val="tx1"/>
          </a:solidFill>
          <a:latin typeface="+mn-lt"/>
          <a:ea typeface="+mn-ea"/>
          <a:cs typeface="+mn-cs"/>
        </a:defRPr>
      </a:lvl2pPr>
      <a:lvl3pPr marL="914444" marR="0" indent="-228612" algn="l" defTabSz="9327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smtClean="0">
          <a:solidFill>
            <a:schemeClr val="tx1"/>
          </a:solidFill>
          <a:latin typeface="+mn-lt"/>
          <a:ea typeface="+mn-ea"/>
          <a:cs typeface="+mn-cs"/>
        </a:defRPr>
      </a:lvl3pPr>
      <a:lvl4pPr marL="1200210" marR="0" indent="-171459" algn="l" defTabSz="932789" rtl="0" eaLnBrk="1" fontAlgn="auto" latinLnBrk="0" hangingPunct="1">
        <a:lnSpc>
          <a:spcPct val="100000"/>
        </a:lnSpc>
        <a:spcBef>
          <a:spcPct val="20000"/>
        </a:spcBef>
        <a:spcAft>
          <a:spcPts val="0"/>
        </a:spcAft>
        <a:buClrTx/>
        <a:buSzPct val="100000"/>
        <a:buFont typeface="Arial" panose="020B0604020202020204" pitchFamily="34" charset="0"/>
        <a:buChar char="•"/>
        <a:tabLst/>
        <a:defRPr lang="en-US" sz="1401" kern="1200" spc="0" baseline="0" dirty="0" smtClean="0">
          <a:solidFill>
            <a:schemeClr val="tx1"/>
          </a:solidFill>
          <a:latin typeface="+mn-lt"/>
          <a:ea typeface="+mn-ea"/>
          <a:cs typeface="+mn-cs"/>
        </a:defRPr>
      </a:lvl4pPr>
      <a:lvl5pPr marL="1428822" marR="0" indent="-168283" algn="l" defTabSz="932789"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1401" kern="1200" spc="0" baseline="0" dirty="0">
          <a:solidFill>
            <a:schemeClr val="tx1"/>
          </a:solidFill>
          <a:latin typeface="+mn-lt"/>
          <a:ea typeface="+mn-ea"/>
          <a:cs typeface="+mn-cs"/>
        </a:defRPr>
      </a:lvl5pPr>
      <a:lvl6pPr marL="2565168" indent="-233198" algn="l" defTabSz="9327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565" indent="-233198" algn="l" defTabSz="9327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959" indent="-233198" algn="l" defTabSz="9327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354" indent="-233198" algn="l" defTabSz="9327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89" rtl="0" eaLnBrk="1" latinLnBrk="0" hangingPunct="1">
        <a:defRPr sz="1801" kern="1200">
          <a:solidFill>
            <a:schemeClr val="tx1"/>
          </a:solidFill>
          <a:latin typeface="+mn-lt"/>
          <a:ea typeface="+mn-ea"/>
          <a:cs typeface="+mn-cs"/>
        </a:defRPr>
      </a:lvl1pPr>
      <a:lvl2pPr marL="466395" algn="l" defTabSz="932789" rtl="0" eaLnBrk="1" latinLnBrk="0" hangingPunct="1">
        <a:defRPr sz="1801" kern="1200">
          <a:solidFill>
            <a:schemeClr val="tx1"/>
          </a:solidFill>
          <a:latin typeface="+mn-lt"/>
          <a:ea typeface="+mn-ea"/>
          <a:cs typeface="+mn-cs"/>
        </a:defRPr>
      </a:lvl2pPr>
      <a:lvl3pPr marL="932789" algn="l" defTabSz="932789" rtl="0" eaLnBrk="1" latinLnBrk="0" hangingPunct="1">
        <a:defRPr sz="1801" kern="1200">
          <a:solidFill>
            <a:schemeClr val="tx1"/>
          </a:solidFill>
          <a:latin typeface="+mn-lt"/>
          <a:ea typeface="+mn-ea"/>
          <a:cs typeface="+mn-cs"/>
        </a:defRPr>
      </a:lvl3pPr>
      <a:lvl4pPr marL="1399183" algn="l" defTabSz="932789" rtl="0" eaLnBrk="1" latinLnBrk="0" hangingPunct="1">
        <a:defRPr sz="1801" kern="1200">
          <a:solidFill>
            <a:schemeClr val="tx1"/>
          </a:solidFill>
          <a:latin typeface="+mn-lt"/>
          <a:ea typeface="+mn-ea"/>
          <a:cs typeface="+mn-cs"/>
        </a:defRPr>
      </a:lvl4pPr>
      <a:lvl5pPr marL="1865577" algn="l" defTabSz="932789" rtl="0" eaLnBrk="1" latinLnBrk="0" hangingPunct="1">
        <a:defRPr sz="1801" kern="1200">
          <a:solidFill>
            <a:schemeClr val="tx1"/>
          </a:solidFill>
          <a:latin typeface="+mn-lt"/>
          <a:ea typeface="+mn-ea"/>
          <a:cs typeface="+mn-cs"/>
        </a:defRPr>
      </a:lvl5pPr>
      <a:lvl6pPr marL="2331972" algn="l" defTabSz="932789" rtl="0" eaLnBrk="1" latinLnBrk="0" hangingPunct="1">
        <a:defRPr sz="1801" kern="1200">
          <a:solidFill>
            <a:schemeClr val="tx1"/>
          </a:solidFill>
          <a:latin typeface="+mn-lt"/>
          <a:ea typeface="+mn-ea"/>
          <a:cs typeface="+mn-cs"/>
        </a:defRPr>
      </a:lvl6pPr>
      <a:lvl7pPr marL="2798366" algn="l" defTabSz="932789" rtl="0" eaLnBrk="1" latinLnBrk="0" hangingPunct="1">
        <a:defRPr sz="1801" kern="1200">
          <a:solidFill>
            <a:schemeClr val="tx1"/>
          </a:solidFill>
          <a:latin typeface="+mn-lt"/>
          <a:ea typeface="+mn-ea"/>
          <a:cs typeface="+mn-cs"/>
        </a:defRPr>
      </a:lvl7pPr>
      <a:lvl8pPr marL="3264761" algn="l" defTabSz="932789" rtl="0" eaLnBrk="1" latinLnBrk="0" hangingPunct="1">
        <a:defRPr sz="1801" kern="1200">
          <a:solidFill>
            <a:schemeClr val="tx1"/>
          </a:solidFill>
          <a:latin typeface="+mn-lt"/>
          <a:ea typeface="+mn-ea"/>
          <a:cs typeface="+mn-cs"/>
        </a:defRPr>
      </a:lvl8pPr>
      <a:lvl9pPr marL="3731158" algn="l" defTabSz="932789"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4"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White">
      <p:bgPr>
        <a:gradFill>
          <a:gsLst>
            <a:gs pos="60000">
              <a:srgbClr val="61C5BE"/>
            </a:gs>
            <a:gs pos="30000">
              <a:srgbClr val="FFF200"/>
            </a:gs>
            <a:gs pos="100000">
              <a:schemeClr val="accent5"/>
            </a:gs>
          </a:gsLst>
          <a:lin ang="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1"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7" cstate="email">
            <a:extLst>
              <a:ext uri="{28A0092B-C50C-407E-A947-70E740481C1C}">
                <a14:useLocalDpi xmlns:a14="http://schemas.microsoft.com/office/drawing/2010/main"/>
              </a:ext>
            </a:extLst>
          </a:blip>
          <a:srcRect l="762"/>
          <a:stretch/>
        </p:blipFill>
        <p:spPr>
          <a:xfrm rot="5400000">
            <a:off x="9509761" y="2843777"/>
            <a:ext cx="6858000" cy="1170455"/>
          </a:xfrm>
          <a:prstGeom prst="rect">
            <a:avLst/>
          </a:prstGeom>
        </p:spPr>
      </p:pic>
      <p:sp>
        <p:nvSpPr>
          <p:cNvPr id="5" name="Text Placeholder 4">
            <a:extLst>
              <a:ext uri="{FF2B5EF4-FFF2-40B4-BE49-F238E27FC236}">
                <a16:creationId xmlns:a16="http://schemas.microsoft.com/office/drawing/2014/main" id="{7CF897B1-1326-40AF-9094-FF511F98D1D2}"/>
              </a:ext>
            </a:extLst>
          </p:cNvPr>
          <p:cNvSpPr>
            <a:spLocks noGrp="1"/>
          </p:cNvSpPr>
          <p:nvPr>
            <p:ph type="body" idx="1"/>
          </p:nvPr>
        </p:nvSpPr>
        <p:spPr>
          <a:xfrm>
            <a:off x="588270" y="1431822"/>
            <a:ext cx="11021125" cy="1730987"/>
          </a:xfrm>
          <a:prstGeom prst="rect">
            <a:avLst/>
          </a:prstGeom>
        </p:spPr>
        <p:txBody>
          <a:bodyPr vert="horz" lIns="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529509028"/>
      </p:ext>
    </p:extLst>
  </p:cSld>
  <p:clrMap bg1="lt1" tx1="dk1" bg2="lt2" tx2="dk2" accent1="accent1" accent2="accent2" accent3="accent3" accent4="accent4" accent5="accent5" accent6="accent6" hlink="hlink" folHlink="folHlink"/>
  <p:sldLayoutIdLst>
    <p:sldLayoutId id="2147487007" r:id="rId1"/>
    <p:sldLayoutId id="2147487008" r:id="rId2"/>
    <p:sldLayoutId id="2147487009" r:id="rId3"/>
    <p:sldLayoutId id="2147487010" r:id="rId4"/>
    <p:sldLayoutId id="2147487011" r:id="rId5"/>
    <p:sldLayoutId id="2147487012" r:id="rId6"/>
    <p:sldLayoutId id="2147487013" r:id="rId7"/>
    <p:sldLayoutId id="2147487014" r:id="rId8"/>
    <p:sldLayoutId id="2147487015" r:id="rId9"/>
    <p:sldLayoutId id="2147487016" r:id="rId10"/>
    <p:sldLayoutId id="2147487017" r:id="rId11"/>
    <p:sldLayoutId id="2147487018" r:id="rId12"/>
    <p:sldLayoutId id="2147487019" r:id="rId13"/>
    <p:sldLayoutId id="2147487020" r:id="rId14"/>
    <p:sldLayoutId id="2147487021" r:id="rId15"/>
    <p:sldLayoutId id="2147487022" r:id="rId16"/>
    <p:sldLayoutId id="2147487023" r:id="rId17"/>
    <p:sldLayoutId id="2147487024" r:id="rId18"/>
    <p:sldLayoutId id="2147487025" r:id="rId19"/>
    <p:sldLayoutId id="2147487026" r:id="rId20"/>
    <p:sldLayoutId id="2147487027" r:id="rId21"/>
    <p:sldLayoutId id="2147487028" r:id="rId22"/>
    <p:sldLayoutId id="2147487029" r:id="rId23"/>
    <p:sldLayoutId id="2147487030" r:id="rId24"/>
    <p:sldLayoutId id="2147487031" r:id="rId25"/>
    <p:sldLayoutId id="2147487032" r:id="rId26"/>
    <p:sldLayoutId id="2147487033" r:id="rId27"/>
    <p:sldLayoutId id="2147487034" r:id="rId28"/>
    <p:sldLayoutId id="2147487035" r:id="rId29"/>
    <p:sldLayoutId id="2147487036" r:id="rId30"/>
    <p:sldLayoutId id="2147487037" r:id="rId31"/>
    <p:sldLayoutId id="2147487038" r:id="rId32"/>
    <p:sldLayoutId id="2147487039" r:id="rId33"/>
    <p:sldLayoutId id="2147487040" r:id="rId34"/>
    <p:sldLayoutId id="2147487041" r:id="rId35"/>
    <p:sldLayoutId id="2147487045" r:id="rId36"/>
    <p:sldLayoutId id="2147487046" r:id="rId37"/>
    <p:sldLayoutId id="2147487047" r:id="rId38"/>
    <p:sldLayoutId id="2147487048" r:id="rId39"/>
    <p:sldLayoutId id="2147487049" r:id="rId40"/>
    <p:sldLayoutId id="2147487068" r:id="rId41"/>
    <p:sldLayoutId id="2147487069" r:id="rId42"/>
    <p:sldLayoutId id="2147487070" r:id="rId43"/>
    <p:sldLayoutId id="2147487071" r:id="rId44"/>
    <p:sldLayoutId id="2147487072" r:id="rId45"/>
    <p:sldLayoutId id="2147487073" r:id="rId46"/>
    <p:sldLayoutId id="2147487074" r:id="rId47"/>
    <p:sldLayoutId id="2147487075" r:id="rId48"/>
    <p:sldLayoutId id="2147487079" r:id="rId49"/>
    <p:sldLayoutId id="2147487080" r:id="rId50"/>
    <p:sldLayoutId id="2147487081" r:id="rId51"/>
    <p:sldLayoutId id="2147487082" r:id="rId52"/>
    <p:sldLayoutId id="2147487083" r:id="rId53"/>
    <p:sldLayoutId id="2147487084" r:id="rId54"/>
    <p:sldLayoutId id="2147487085" r:id="rId55"/>
  </p:sldLayoutIdLst>
  <p:transition>
    <p:fade/>
  </p:transition>
  <p:txStyles>
    <p:titleStyle>
      <a:lvl1pPr algn="l" defTabSz="93278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12" marR="0" indent="-228612" algn="l" defTabSz="932789" rtl="0" eaLnBrk="1" fontAlgn="auto" latinLnBrk="0" hangingPunct="1">
        <a:lnSpc>
          <a:spcPct val="100000"/>
        </a:lnSpc>
        <a:spcBef>
          <a:spcPts val="601"/>
        </a:spcBef>
        <a:spcAft>
          <a:spcPts val="201"/>
        </a:spcAft>
        <a:buClrTx/>
        <a:buSzPct val="90000"/>
        <a:buFont typeface="Arial" panose="020B0604020202020204" pitchFamily="34" charset="0"/>
        <a:buChar char="•"/>
        <a:tabLst/>
        <a:defRPr lang="en-US" sz="2800" kern="1200" spc="0" baseline="0" dirty="0" smtClean="0">
          <a:solidFill>
            <a:schemeClr val="tx1"/>
          </a:solidFill>
          <a:latin typeface="+mn-lt"/>
          <a:ea typeface="+mn-ea"/>
          <a:cs typeface="Segoe UI" panose="020B0502040204020203" pitchFamily="34" charset="0"/>
        </a:defRPr>
      </a:lvl1pPr>
      <a:lvl2pPr marL="628682" marR="0" indent="-281000" algn="l" defTabSz="932789" rtl="0" eaLnBrk="1" fontAlgn="auto" latinLnBrk="0" hangingPunct="1">
        <a:lnSpc>
          <a:spcPct val="100000"/>
        </a:lnSpc>
        <a:spcBef>
          <a:spcPct val="20000"/>
        </a:spcBef>
        <a:spcAft>
          <a:spcPts val="0"/>
        </a:spcAft>
        <a:buClrTx/>
        <a:buSzPct val="100000"/>
        <a:buFont typeface="Segoe UI" panose="020B0502040204020203" pitchFamily="34" charset="0"/>
        <a:buChar char="–"/>
        <a:tabLst/>
        <a:defRPr lang="en-US" sz="2000" kern="1200" spc="0" baseline="0" dirty="0" smtClean="0">
          <a:solidFill>
            <a:schemeClr val="tx1"/>
          </a:solidFill>
          <a:latin typeface="+mn-lt"/>
          <a:ea typeface="+mn-ea"/>
          <a:cs typeface="+mn-cs"/>
        </a:defRPr>
      </a:lvl2pPr>
      <a:lvl3pPr marL="914444" marR="0" indent="-228612" algn="l" defTabSz="9327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smtClean="0">
          <a:solidFill>
            <a:schemeClr val="tx1"/>
          </a:solidFill>
          <a:latin typeface="+mn-lt"/>
          <a:ea typeface="+mn-ea"/>
          <a:cs typeface="+mn-cs"/>
        </a:defRPr>
      </a:lvl3pPr>
      <a:lvl4pPr marL="1200210" marR="0" indent="-171459" algn="l" defTabSz="932789" rtl="0" eaLnBrk="1" fontAlgn="auto" latinLnBrk="0" hangingPunct="1">
        <a:lnSpc>
          <a:spcPct val="100000"/>
        </a:lnSpc>
        <a:spcBef>
          <a:spcPct val="20000"/>
        </a:spcBef>
        <a:spcAft>
          <a:spcPts val="0"/>
        </a:spcAft>
        <a:buClrTx/>
        <a:buSzPct val="100000"/>
        <a:buFont typeface="Arial" panose="020B0604020202020204" pitchFamily="34" charset="0"/>
        <a:buChar char="•"/>
        <a:tabLst/>
        <a:defRPr lang="en-US" sz="1401" kern="1200" spc="0" baseline="0" dirty="0" smtClean="0">
          <a:solidFill>
            <a:schemeClr val="tx1"/>
          </a:solidFill>
          <a:latin typeface="+mn-lt"/>
          <a:ea typeface="+mn-ea"/>
          <a:cs typeface="+mn-cs"/>
        </a:defRPr>
      </a:lvl4pPr>
      <a:lvl5pPr marL="1428822" marR="0" indent="-168283" algn="l" defTabSz="932789"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1401" kern="1200" spc="0" baseline="0" dirty="0">
          <a:solidFill>
            <a:schemeClr val="tx1"/>
          </a:solidFill>
          <a:latin typeface="+mn-lt"/>
          <a:ea typeface="+mn-ea"/>
          <a:cs typeface="+mn-cs"/>
        </a:defRPr>
      </a:lvl5pPr>
      <a:lvl6pPr marL="2565168" indent="-233198" algn="l" defTabSz="9327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565" indent="-233198" algn="l" defTabSz="9327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959" indent="-233198" algn="l" defTabSz="9327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354" indent="-233198" algn="l" defTabSz="9327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89" rtl="0" eaLnBrk="1" latinLnBrk="0" hangingPunct="1">
        <a:defRPr sz="1801" kern="1200">
          <a:solidFill>
            <a:schemeClr val="tx1"/>
          </a:solidFill>
          <a:latin typeface="+mn-lt"/>
          <a:ea typeface="+mn-ea"/>
          <a:cs typeface="+mn-cs"/>
        </a:defRPr>
      </a:lvl1pPr>
      <a:lvl2pPr marL="466395" algn="l" defTabSz="932789" rtl="0" eaLnBrk="1" latinLnBrk="0" hangingPunct="1">
        <a:defRPr sz="1801" kern="1200">
          <a:solidFill>
            <a:schemeClr val="tx1"/>
          </a:solidFill>
          <a:latin typeface="+mn-lt"/>
          <a:ea typeface="+mn-ea"/>
          <a:cs typeface="+mn-cs"/>
        </a:defRPr>
      </a:lvl2pPr>
      <a:lvl3pPr marL="932789" algn="l" defTabSz="932789" rtl="0" eaLnBrk="1" latinLnBrk="0" hangingPunct="1">
        <a:defRPr sz="1801" kern="1200">
          <a:solidFill>
            <a:schemeClr val="tx1"/>
          </a:solidFill>
          <a:latin typeface="+mn-lt"/>
          <a:ea typeface="+mn-ea"/>
          <a:cs typeface="+mn-cs"/>
        </a:defRPr>
      </a:lvl3pPr>
      <a:lvl4pPr marL="1399183" algn="l" defTabSz="932789" rtl="0" eaLnBrk="1" latinLnBrk="0" hangingPunct="1">
        <a:defRPr sz="1801" kern="1200">
          <a:solidFill>
            <a:schemeClr val="tx1"/>
          </a:solidFill>
          <a:latin typeface="+mn-lt"/>
          <a:ea typeface="+mn-ea"/>
          <a:cs typeface="+mn-cs"/>
        </a:defRPr>
      </a:lvl4pPr>
      <a:lvl5pPr marL="1865577" algn="l" defTabSz="932789" rtl="0" eaLnBrk="1" latinLnBrk="0" hangingPunct="1">
        <a:defRPr sz="1801" kern="1200">
          <a:solidFill>
            <a:schemeClr val="tx1"/>
          </a:solidFill>
          <a:latin typeface="+mn-lt"/>
          <a:ea typeface="+mn-ea"/>
          <a:cs typeface="+mn-cs"/>
        </a:defRPr>
      </a:lvl5pPr>
      <a:lvl6pPr marL="2331972" algn="l" defTabSz="932789" rtl="0" eaLnBrk="1" latinLnBrk="0" hangingPunct="1">
        <a:defRPr sz="1801" kern="1200">
          <a:solidFill>
            <a:schemeClr val="tx1"/>
          </a:solidFill>
          <a:latin typeface="+mn-lt"/>
          <a:ea typeface="+mn-ea"/>
          <a:cs typeface="+mn-cs"/>
        </a:defRPr>
      </a:lvl6pPr>
      <a:lvl7pPr marL="2798366" algn="l" defTabSz="932789" rtl="0" eaLnBrk="1" latinLnBrk="0" hangingPunct="1">
        <a:defRPr sz="1801" kern="1200">
          <a:solidFill>
            <a:schemeClr val="tx1"/>
          </a:solidFill>
          <a:latin typeface="+mn-lt"/>
          <a:ea typeface="+mn-ea"/>
          <a:cs typeface="+mn-cs"/>
        </a:defRPr>
      </a:lvl7pPr>
      <a:lvl8pPr marL="3264761" algn="l" defTabSz="932789" rtl="0" eaLnBrk="1" latinLnBrk="0" hangingPunct="1">
        <a:defRPr sz="1801" kern="1200">
          <a:solidFill>
            <a:schemeClr val="tx1"/>
          </a:solidFill>
          <a:latin typeface="+mn-lt"/>
          <a:ea typeface="+mn-ea"/>
          <a:cs typeface="+mn-cs"/>
        </a:defRPr>
      </a:lvl8pPr>
      <a:lvl9pPr marL="3731158" algn="l" defTabSz="932789"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4"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1"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199" y="1435506"/>
            <a:ext cx="11018521" cy="161300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88988" y="2942647"/>
            <a:ext cx="6858000" cy="972713"/>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7690769"/>
      </p:ext>
    </p:extLst>
  </p:cSld>
  <p:clrMap bg1="lt1" tx1="dk1" bg2="lt2" tx2="dk2" accent1="accent1" accent2="accent2" accent3="accent3" accent4="accent4" accent5="accent5" accent6="accent6" hlink="hlink" folHlink="folHlink"/>
  <p:sldLayoutIdLst>
    <p:sldLayoutId id="2147487091" r:id="rId1"/>
    <p:sldLayoutId id="2147487092" r:id="rId2"/>
    <p:sldLayoutId id="2147487093" r:id="rId3"/>
    <p:sldLayoutId id="2147487094" r:id="rId4"/>
    <p:sldLayoutId id="2147487095" r:id="rId5"/>
    <p:sldLayoutId id="2147487096" r:id="rId6"/>
    <p:sldLayoutId id="2147487097" r:id="rId7"/>
    <p:sldLayoutId id="2147487098" r:id="rId8"/>
    <p:sldLayoutId id="2147487099" r:id="rId9"/>
    <p:sldLayoutId id="2147487100" r:id="rId10"/>
    <p:sldLayoutId id="2147487101" r:id="rId11"/>
    <p:sldLayoutId id="2147487105" r:id="rId12"/>
    <p:sldLayoutId id="2147487106" r:id="rId13"/>
    <p:sldLayoutId id="2147487107" r:id="rId14"/>
    <p:sldLayoutId id="2147487108" r:id="rId15"/>
    <p:sldLayoutId id="2147487109" r:id="rId16"/>
    <p:sldLayoutId id="2147487110" r:id="rId17"/>
    <p:sldLayoutId id="2147487111" r:id="rId18"/>
    <p:sldLayoutId id="2147487112" r:id="rId19"/>
    <p:sldLayoutId id="2147487113" r:id="rId20"/>
    <p:sldLayoutId id="2147487114" r:id="rId21"/>
    <p:sldLayoutId id="2147487115" r:id="rId22"/>
    <p:sldLayoutId id="2147487117" r:id="rId23"/>
    <p:sldLayoutId id="2147487118" r:id="rId24"/>
  </p:sldLayoutIdLst>
  <p:transition>
    <p:fade/>
  </p:transition>
  <p:hf sldNum="0" hdr="0" ftr="0" dt="0"/>
  <p:txStyles>
    <p:titleStyle>
      <a:lvl1pPr algn="l" defTabSz="932766" rtl="0" eaLnBrk="1" latinLnBrk="0" hangingPunct="1">
        <a:lnSpc>
          <a:spcPct val="100000"/>
        </a:lnSpc>
        <a:spcBef>
          <a:spcPct val="0"/>
        </a:spcBef>
        <a:buNone/>
        <a:defRPr lang="en-US" sz="3600" b="0" kern="1200" cap="none" spc="-5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6" marR="0" indent="-228606" algn="l" defTabSz="93276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12" marR="0" indent="-228606" algn="l" defTabSz="93276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42" marR="0" indent="-200031" algn="l" defTabSz="93276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84" marR="0" indent="-180979" algn="l" defTabSz="93276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1" kern="1200" spc="0" baseline="0">
          <a:gradFill>
            <a:gsLst>
              <a:gs pos="1250">
                <a:schemeClr val="tx1"/>
              </a:gs>
              <a:gs pos="100000">
                <a:schemeClr val="tx1"/>
              </a:gs>
            </a:gsLst>
            <a:lin ang="5400000" scaled="0"/>
          </a:gradFill>
          <a:latin typeface="+mn-lt"/>
          <a:ea typeface="+mn-ea"/>
          <a:cs typeface="+mn-cs"/>
        </a:defRPr>
      </a:lvl4pPr>
      <a:lvl5pPr marL="1023964" marR="0" indent="-168278" algn="l" defTabSz="93276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1" kern="1200" spc="0" baseline="0">
          <a:gradFill>
            <a:gsLst>
              <a:gs pos="1250">
                <a:schemeClr val="tx1"/>
              </a:gs>
              <a:gs pos="100000">
                <a:schemeClr val="tx1"/>
              </a:gs>
            </a:gsLst>
            <a:lin ang="5400000" scaled="0"/>
          </a:gradFill>
          <a:latin typeface="+mn-lt"/>
          <a:ea typeface="+mn-ea"/>
          <a:cs typeface="+mn-cs"/>
        </a:defRPr>
      </a:lvl5pPr>
      <a:lvl6pPr marL="2565104" indent="-233193" algn="l" defTabSz="9327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88" indent="-233193" algn="l" defTabSz="9327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70" indent="-233193" algn="l" defTabSz="9327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55" indent="-233193" algn="l" defTabSz="9327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66" rtl="0" eaLnBrk="1" latinLnBrk="0" hangingPunct="1">
        <a:defRPr sz="1801" kern="1200">
          <a:solidFill>
            <a:schemeClr val="tx1"/>
          </a:solidFill>
          <a:latin typeface="+mn-lt"/>
          <a:ea typeface="+mn-ea"/>
          <a:cs typeface="+mn-cs"/>
        </a:defRPr>
      </a:lvl1pPr>
      <a:lvl2pPr marL="466382" algn="l" defTabSz="932766" rtl="0" eaLnBrk="1" latinLnBrk="0" hangingPunct="1">
        <a:defRPr sz="1801" kern="1200">
          <a:solidFill>
            <a:schemeClr val="tx1"/>
          </a:solidFill>
          <a:latin typeface="+mn-lt"/>
          <a:ea typeface="+mn-ea"/>
          <a:cs typeface="+mn-cs"/>
        </a:defRPr>
      </a:lvl2pPr>
      <a:lvl3pPr marL="932766" algn="l" defTabSz="932766" rtl="0" eaLnBrk="1" latinLnBrk="0" hangingPunct="1">
        <a:defRPr sz="1801" kern="1200">
          <a:solidFill>
            <a:schemeClr val="tx1"/>
          </a:solidFill>
          <a:latin typeface="+mn-lt"/>
          <a:ea typeface="+mn-ea"/>
          <a:cs typeface="+mn-cs"/>
        </a:defRPr>
      </a:lvl3pPr>
      <a:lvl4pPr marL="1399150" algn="l" defTabSz="932766" rtl="0" eaLnBrk="1" latinLnBrk="0" hangingPunct="1">
        <a:defRPr sz="1801" kern="1200">
          <a:solidFill>
            <a:schemeClr val="tx1"/>
          </a:solidFill>
          <a:latin typeface="+mn-lt"/>
          <a:ea typeface="+mn-ea"/>
          <a:cs typeface="+mn-cs"/>
        </a:defRPr>
      </a:lvl4pPr>
      <a:lvl5pPr marL="1865530" algn="l" defTabSz="932766" rtl="0" eaLnBrk="1" latinLnBrk="0" hangingPunct="1">
        <a:defRPr sz="1801" kern="1200">
          <a:solidFill>
            <a:schemeClr val="tx1"/>
          </a:solidFill>
          <a:latin typeface="+mn-lt"/>
          <a:ea typeface="+mn-ea"/>
          <a:cs typeface="+mn-cs"/>
        </a:defRPr>
      </a:lvl5pPr>
      <a:lvl6pPr marL="2331915" algn="l" defTabSz="932766" rtl="0" eaLnBrk="1" latinLnBrk="0" hangingPunct="1">
        <a:defRPr sz="1801" kern="1200">
          <a:solidFill>
            <a:schemeClr val="tx1"/>
          </a:solidFill>
          <a:latin typeface="+mn-lt"/>
          <a:ea typeface="+mn-ea"/>
          <a:cs typeface="+mn-cs"/>
        </a:defRPr>
      </a:lvl6pPr>
      <a:lvl7pPr marL="2798297" algn="l" defTabSz="932766" rtl="0" eaLnBrk="1" latinLnBrk="0" hangingPunct="1">
        <a:defRPr sz="1801" kern="1200">
          <a:solidFill>
            <a:schemeClr val="tx1"/>
          </a:solidFill>
          <a:latin typeface="+mn-lt"/>
          <a:ea typeface="+mn-ea"/>
          <a:cs typeface="+mn-cs"/>
        </a:defRPr>
      </a:lvl7pPr>
      <a:lvl8pPr marL="3264679" algn="l" defTabSz="932766" rtl="0" eaLnBrk="1" latinLnBrk="0" hangingPunct="1">
        <a:defRPr sz="1801" kern="1200">
          <a:solidFill>
            <a:schemeClr val="tx1"/>
          </a:solidFill>
          <a:latin typeface="+mn-lt"/>
          <a:ea typeface="+mn-ea"/>
          <a:cs typeface="+mn-cs"/>
        </a:defRPr>
      </a:lvl8pPr>
      <a:lvl9pPr marL="3731063" algn="l" defTabSz="932766"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4"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54000">
              <a:srgbClr val="93D0AE"/>
            </a:gs>
            <a:gs pos="30000">
              <a:srgbClr val="FFF200"/>
            </a:gs>
            <a:gs pos="100000">
              <a:srgbClr val="008575"/>
            </a:gs>
          </a:gsLst>
          <a:lin ang="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1" cy="23359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199" y="1435507"/>
            <a:ext cx="11018521" cy="718595"/>
          </a:xfrm>
          <a:prstGeom prst="rect">
            <a:avLst/>
          </a:prstGeom>
        </p:spPr>
        <p:txBody>
          <a:bodyPr vert="horz" wrap="square" lIns="0" tIns="0" rIns="0" bIns="0" rtlCol="0">
            <a:spAutoFit/>
          </a:bodyPr>
          <a:lstStyle/>
          <a:p>
            <a:pPr marL="143328" marR="0" lvl="0" indent="-143328" algn="l" defTabSz="393521" rtl="0" eaLnBrk="1" fontAlgn="auto" latinLnBrk="0" hangingPunct="1">
              <a:lnSpc>
                <a:spcPct val="100000"/>
              </a:lnSpc>
              <a:spcBef>
                <a:spcPts val="507"/>
              </a:spcBef>
              <a:spcAft>
                <a:spcPts val="169"/>
              </a:spcAft>
              <a:buClrTx/>
              <a:buSzPct val="100000"/>
              <a:buFont typeface="Arial" panose="020B0604020202020204" pitchFamily="34" charset="0"/>
              <a:buChar char="•"/>
              <a:tabLst/>
            </a:pPr>
            <a:r>
              <a:rPr lang="en-US"/>
              <a:t>Click to edit Master text styles</a:t>
            </a:r>
          </a:p>
          <a:p>
            <a:pPr marL="291349" marR="0" lvl="1" indent="-96446" algn="l" defTabSz="393521" rtl="0" eaLnBrk="1" fontAlgn="auto" latinLnBrk="0" hangingPunct="1">
              <a:lnSpc>
                <a:spcPct val="100000"/>
              </a:lnSpc>
              <a:spcBef>
                <a:spcPct val="20000"/>
              </a:spcBef>
              <a:spcAft>
                <a:spcPts val="0"/>
              </a:spcAft>
              <a:buClrTx/>
              <a:buSzPct val="100000"/>
              <a:buFont typeface="Arial" panose="020B0604020202020204" pitchFamily="34" charset="0"/>
              <a:buChar char="‒"/>
              <a:tabLst/>
            </a:pPr>
            <a:r>
              <a:rPr lang="en-US"/>
              <a:t>Second level</a:t>
            </a:r>
          </a:p>
          <a:p>
            <a:pPr marL="385784" marR="0" lvl="2" indent="-84391" algn="l" defTabSz="393521" rtl="0" eaLnBrk="1" fontAlgn="auto" latinLnBrk="0" hangingPunct="1">
              <a:lnSpc>
                <a:spcPct val="100000"/>
              </a:lnSpc>
              <a:spcBef>
                <a:spcPct val="20000"/>
              </a:spcBef>
              <a:spcAft>
                <a:spcPts val="0"/>
              </a:spcAft>
              <a:buClrTx/>
              <a:buSzPct val="100000"/>
              <a:buFont typeface="Wingdings" panose="05000000000000000000" pitchFamily="2" charset="2"/>
              <a:buChar char="§"/>
              <a:tabLst/>
            </a:pPr>
            <a:r>
              <a:rPr lang="en-US"/>
              <a:t>Third level</a:t>
            </a:r>
          </a:p>
          <a:p>
            <a:pPr marL="434004" marR="0" lvl="3" indent="-76353" algn="l" defTabSz="393521" rtl="0" eaLnBrk="1" fontAlgn="auto" latinLnBrk="0" hangingPunct="1">
              <a:lnSpc>
                <a:spcPct val="100000"/>
              </a:lnSpc>
              <a:spcBef>
                <a:spcPct val="20000"/>
              </a:spcBef>
              <a:spcAft>
                <a:spcPts val="0"/>
              </a:spcAft>
              <a:buClrTx/>
              <a:buSzPct val="100000"/>
              <a:buFont typeface="Arial" panose="020B0604020202020204" pitchFamily="34" charset="0"/>
              <a:buChar char="•"/>
              <a:tabLst/>
            </a:pPr>
            <a:r>
              <a:rPr lang="en-US"/>
              <a:t>Fourth level</a:t>
            </a:r>
          </a:p>
          <a:p>
            <a:pPr marL="530450" marR="0" lvl="4" indent="-70995" algn="l" defTabSz="393521" rtl="0" eaLnBrk="1" fontAlgn="auto" latinLnBrk="0" hangingPunct="1">
              <a:lnSpc>
                <a:spcPct val="100000"/>
              </a:lnSpc>
              <a:spcBef>
                <a:spcPct val="20000"/>
              </a:spcBef>
              <a:spcAft>
                <a:spcPts val="0"/>
              </a:spcAft>
              <a:buClrTx/>
              <a:buSzPct val="100000"/>
              <a:buFont typeface="Arial" panose="020B0604020202020204" pitchFamily="34" charset="0"/>
              <a:buChar char="•"/>
              <a:tabLst/>
            </a:pPr>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54" tIns="61723" rIns="77154" bIns="61723" numCol="1" spcCol="0" rtlCol="0" fromWordArt="0" anchor="t" anchorCtr="0" forceAA="0" compatLnSpc="1">
            <a:prstTxWarp prst="textNoShape">
              <a:avLst/>
            </a:prstTxWarp>
            <a:noAutofit/>
          </a:bodyPr>
          <a:lstStyle/>
          <a:p>
            <a:pPr algn="ctr" defTabSz="393407" fontAlgn="base">
              <a:lnSpc>
                <a:spcPct val="90000"/>
              </a:lnSpc>
              <a:spcBef>
                <a:spcPct val="0"/>
              </a:spcBef>
              <a:spcAft>
                <a:spcPct val="0"/>
              </a:spcAft>
            </a:pPr>
            <a:endParaRPr lang="en-US" sz="1013">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54" tIns="61723" rIns="77154" bIns="61723" numCol="1" spcCol="0" rtlCol="0" fromWordArt="0" anchor="t" anchorCtr="0" forceAA="0" compatLnSpc="1">
            <a:prstTxWarp prst="textNoShape">
              <a:avLst/>
            </a:prstTxWarp>
            <a:noAutofit/>
          </a:bodyPr>
          <a:lstStyle/>
          <a:p>
            <a:pPr algn="ctr" defTabSz="393407" fontAlgn="base">
              <a:lnSpc>
                <a:spcPct val="90000"/>
              </a:lnSpc>
              <a:spcBef>
                <a:spcPct val="0"/>
              </a:spcBef>
              <a:spcAft>
                <a:spcPct val="0"/>
              </a:spcAft>
            </a:pPr>
            <a:endParaRPr lang="en-US" sz="1013">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509761" y="2843778"/>
            <a:ext cx="6858000" cy="1170455"/>
          </a:xfrm>
          <a:prstGeom prst="rect">
            <a:avLst/>
          </a:prstGeom>
        </p:spPr>
      </p:pic>
    </p:spTree>
    <p:extLst>
      <p:ext uri="{BB962C8B-B14F-4D97-AF65-F5344CB8AC3E}">
        <p14:creationId xmlns:p14="http://schemas.microsoft.com/office/powerpoint/2010/main" val="2935890489"/>
      </p:ext>
    </p:extLst>
  </p:cSld>
  <p:clrMap bg1="lt1" tx1="dk1" bg2="lt2" tx2="dk2" accent1="accent1" accent2="accent2" accent3="accent3" accent4="accent4" accent5="accent5" accent6="accent6" hlink="hlink" folHlink="folHlink"/>
  <p:sldLayoutIdLst>
    <p:sldLayoutId id="2147487120" r:id="rId1"/>
  </p:sldLayoutIdLst>
  <p:transition>
    <p:fade/>
  </p:transition>
  <p:txStyles>
    <p:titleStyle>
      <a:lvl1pPr algn="l" defTabSz="393521" rtl="0" eaLnBrk="1" latinLnBrk="0" hangingPunct="1">
        <a:lnSpc>
          <a:spcPct val="100000"/>
        </a:lnSpc>
        <a:spcBef>
          <a:spcPct val="0"/>
        </a:spcBef>
        <a:buNone/>
        <a:defRPr lang="en-US" sz="1518" b="0" kern="1200" cap="none" spc="-21" baseline="0" dirty="0" smtClean="0">
          <a:ln w="3175">
            <a:noFill/>
          </a:ln>
          <a:solidFill>
            <a:schemeClr val="tx1"/>
          </a:solidFill>
          <a:effectLst/>
          <a:latin typeface="+mj-lt"/>
          <a:ea typeface="+mn-ea"/>
          <a:cs typeface="Segoe UI" pitchFamily="34" charset="0"/>
        </a:defRPr>
      </a:lvl1pPr>
    </p:titleStyle>
    <p:bodyStyle>
      <a:lvl1pPr marL="96446" marR="0" indent="-96446" algn="l" defTabSz="3935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80" kern="1200" spc="0" baseline="0" dirty="0" smtClean="0">
          <a:solidFill>
            <a:schemeClr val="tx1"/>
          </a:solidFill>
          <a:latin typeface="+mn-lt"/>
          <a:ea typeface="+mn-ea"/>
          <a:cs typeface="Segoe UI" panose="020B0502040204020203" pitchFamily="34" charset="0"/>
        </a:defRPr>
      </a:lvl1pPr>
      <a:lvl2pPr marL="339568" marR="0" indent="-144669" algn="l" defTabSz="3935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44" kern="1200" spc="0" baseline="0" dirty="0" smtClean="0">
          <a:solidFill>
            <a:schemeClr val="tx1"/>
          </a:solidFill>
          <a:latin typeface="+mn-lt"/>
          <a:ea typeface="+mn-ea"/>
          <a:cs typeface="+mn-cs"/>
        </a:defRPr>
      </a:lvl2pPr>
      <a:lvl3pPr marL="478208" marR="0" indent="-120557" algn="l" defTabSz="3935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76" kern="1200" spc="0" baseline="0" dirty="0" smtClean="0">
          <a:solidFill>
            <a:schemeClr val="tx1"/>
          </a:solidFill>
          <a:latin typeface="+mn-lt"/>
          <a:ea typeface="+mn-ea"/>
          <a:cs typeface="+mn-cs"/>
        </a:defRPr>
      </a:lvl3pPr>
      <a:lvl4pPr marL="421949" marR="0" indent="-120557" algn="l" defTabSz="3935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90" kern="1200" spc="0" baseline="0" dirty="0" smtClean="0">
          <a:solidFill>
            <a:schemeClr val="tx1"/>
          </a:solidFill>
          <a:latin typeface="+mn-lt"/>
          <a:ea typeface="+mn-ea"/>
          <a:cs typeface="+mn-cs"/>
        </a:defRPr>
      </a:lvl4pPr>
      <a:lvl5pPr marL="580011" marR="0" indent="-120557" algn="l" defTabSz="3935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90" kern="1200" spc="0" baseline="0" dirty="0">
          <a:solidFill>
            <a:schemeClr val="tx1"/>
          </a:solidFill>
          <a:latin typeface="+mn-lt"/>
          <a:ea typeface="+mn-ea"/>
          <a:cs typeface="+mn-cs"/>
        </a:defRPr>
      </a:lvl5pPr>
      <a:lvl6pPr marL="1082180" indent="-98380" algn="l" defTabSz="393521"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78940" indent="-98380" algn="l" defTabSz="393521"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75701" indent="-98380" algn="l" defTabSz="393521"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72461" indent="-98380" algn="l" defTabSz="393521"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93521" rtl="0" eaLnBrk="1" latinLnBrk="0" hangingPunct="1">
        <a:defRPr sz="761" kern="1200">
          <a:solidFill>
            <a:schemeClr val="tx1"/>
          </a:solidFill>
          <a:latin typeface="+mn-lt"/>
          <a:ea typeface="+mn-ea"/>
          <a:cs typeface="+mn-cs"/>
        </a:defRPr>
      </a:lvl1pPr>
      <a:lvl2pPr marL="196761" algn="l" defTabSz="393521" rtl="0" eaLnBrk="1" latinLnBrk="0" hangingPunct="1">
        <a:defRPr sz="761" kern="1200">
          <a:solidFill>
            <a:schemeClr val="tx1"/>
          </a:solidFill>
          <a:latin typeface="+mn-lt"/>
          <a:ea typeface="+mn-ea"/>
          <a:cs typeface="+mn-cs"/>
        </a:defRPr>
      </a:lvl2pPr>
      <a:lvl3pPr marL="393521" algn="l" defTabSz="393521" rtl="0" eaLnBrk="1" latinLnBrk="0" hangingPunct="1">
        <a:defRPr sz="761" kern="1200">
          <a:solidFill>
            <a:schemeClr val="tx1"/>
          </a:solidFill>
          <a:latin typeface="+mn-lt"/>
          <a:ea typeface="+mn-ea"/>
          <a:cs typeface="+mn-cs"/>
        </a:defRPr>
      </a:lvl3pPr>
      <a:lvl4pPr marL="590280" algn="l" defTabSz="393521" rtl="0" eaLnBrk="1" latinLnBrk="0" hangingPunct="1">
        <a:defRPr sz="761" kern="1200">
          <a:solidFill>
            <a:schemeClr val="tx1"/>
          </a:solidFill>
          <a:latin typeface="+mn-lt"/>
          <a:ea typeface="+mn-ea"/>
          <a:cs typeface="+mn-cs"/>
        </a:defRPr>
      </a:lvl4pPr>
      <a:lvl5pPr marL="787041" algn="l" defTabSz="393521" rtl="0" eaLnBrk="1" latinLnBrk="0" hangingPunct="1">
        <a:defRPr sz="761" kern="1200">
          <a:solidFill>
            <a:schemeClr val="tx1"/>
          </a:solidFill>
          <a:latin typeface="+mn-lt"/>
          <a:ea typeface="+mn-ea"/>
          <a:cs typeface="+mn-cs"/>
        </a:defRPr>
      </a:lvl5pPr>
      <a:lvl6pPr marL="983800" algn="l" defTabSz="393521" rtl="0" eaLnBrk="1" latinLnBrk="0" hangingPunct="1">
        <a:defRPr sz="761" kern="1200">
          <a:solidFill>
            <a:schemeClr val="tx1"/>
          </a:solidFill>
          <a:latin typeface="+mn-lt"/>
          <a:ea typeface="+mn-ea"/>
          <a:cs typeface="+mn-cs"/>
        </a:defRPr>
      </a:lvl6pPr>
      <a:lvl7pPr marL="1180562" algn="l" defTabSz="393521" rtl="0" eaLnBrk="1" latinLnBrk="0" hangingPunct="1">
        <a:defRPr sz="761" kern="1200">
          <a:solidFill>
            <a:schemeClr val="tx1"/>
          </a:solidFill>
          <a:latin typeface="+mn-lt"/>
          <a:ea typeface="+mn-ea"/>
          <a:cs typeface="+mn-cs"/>
        </a:defRPr>
      </a:lvl7pPr>
      <a:lvl8pPr marL="1377321" algn="l" defTabSz="393521" rtl="0" eaLnBrk="1" latinLnBrk="0" hangingPunct="1">
        <a:defRPr sz="761" kern="1200">
          <a:solidFill>
            <a:schemeClr val="tx1"/>
          </a:solidFill>
          <a:latin typeface="+mn-lt"/>
          <a:ea typeface="+mn-ea"/>
          <a:cs typeface="+mn-cs"/>
        </a:defRPr>
      </a:lvl8pPr>
      <a:lvl9pPr marL="1574083" algn="l" defTabSz="393521" rtl="0" eaLnBrk="1" latinLnBrk="0" hangingPunct="1">
        <a:defRPr sz="76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06" userDrawn="1">
          <p15:clr>
            <a:srgbClr val="C35EA4"/>
          </p15:clr>
        </p15:guide>
        <p15:guide id="17" pos="4114" userDrawn="1">
          <p15:clr>
            <a:srgbClr val="C35EA4"/>
          </p15:clr>
        </p15:guide>
        <p15:guide id="25" orient="horz" pos="492" userDrawn="1">
          <p15:clr>
            <a:srgbClr val="C35EA4"/>
          </p15:clr>
        </p15:guide>
        <p15:guide id="26" orient="horz" pos="5265" userDrawn="1">
          <p15:clr>
            <a:srgbClr val="C35EA4"/>
          </p15:clr>
        </p15:guide>
        <p15:guide id="27" orient="horz" pos="245" userDrawn="1">
          <p15:clr>
            <a:srgbClr val="A4A3A4"/>
          </p15:clr>
        </p15:guide>
        <p15:guide id="28" pos="105" userDrawn="1">
          <p15:clr>
            <a:srgbClr val="A4A3A4"/>
          </p15:clr>
        </p15:guide>
        <p15:guide id="29" orient="horz" pos="5513" userDrawn="1">
          <p15:clr>
            <a:srgbClr val="A4A3A4"/>
          </p15:clr>
        </p15:guide>
        <p15:guide id="30" pos="4217"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60000">
              <a:srgbClr val="61C5BE"/>
            </a:gs>
            <a:gs pos="30000">
              <a:srgbClr val="FFF200"/>
            </a:gs>
            <a:gs pos="99000">
              <a:schemeClr val="accent5"/>
            </a:gs>
          </a:gsLst>
          <a:lin ang="0" scaled="0"/>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385064" y="457200"/>
            <a:ext cx="11424918"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381001" y="1435503"/>
            <a:ext cx="11424918" cy="166404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86198934"/>
      </p:ext>
    </p:extLst>
  </p:cSld>
  <p:clrMap bg1="lt1" tx1="dk1" bg2="lt2" tx2="dk2" accent1="accent1" accent2="accent2" accent3="accent3" accent4="accent4" accent5="accent5" accent6="accent6" hlink="hlink" folHlink="folHlink"/>
  <p:sldLayoutIdLst>
    <p:sldLayoutId id="2147487128" r:id="rId1"/>
    <p:sldLayoutId id="2147487129" r:id="rId2"/>
    <p:sldLayoutId id="2147487130" r:id="rId3"/>
    <p:sldLayoutId id="2147487131" r:id="rId4"/>
    <p:sldLayoutId id="2147487132" r:id="rId5"/>
    <p:sldLayoutId id="2147487133" r:id="rId6"/>
    <p:sldLayoutId id="2147487134" r:id="rId7"/>
    <p:sldLayoutId id="2147487135" r:id="rId8"/>
    <p:sldLayoutId id="2147487136" r:id="rId9"/>
    <p:sldLayoutId id="2147487137" r:id="rId10"/>
    <p:sldLayoutId id="2147487138" r:id="rId11"/>
    <p:sldLayoutId id="2147487139" r:id="rId12"/>
    <p:sldLayoutId id="2147487140" r:id="rId13"/>
    <p:sldLayoutId id="2147487141" r:id="rId14"/>
    <p:sldLayoutId id="2147487142" r:id="rId15"/>
    <p:sldLayoutId id="2147487143" r:id="rId16"/>
    <p:sldLayoutId id="2147487144" r:id="rId17"/>
    <p:sldLayoutId id="2147487145" r:id="rId18"/>
    <p:sldLayoutId id="2147487146" r:id="rId19"/>
    <p:sldLayoutId id="2147487147" r:id="rId20"/>
    <p:sldLayoutId id="2147487148" r:id="rId21"/>
    <p:sldLayoutId id="2147487149" r:id="rId22"/>
    <p:sldLayoutId id="2147487150" r:id="rId23"/>
    <p:sldLayoutId id="2147487151" r:id="rId24"/>
    <p:sldLayoutId id="2147487152" r:id="rId25"/>
    <p:sldLayoutId id="2147487153" r:id="rId26"/>
    <p:sldLayoutId id="2147487154" r:id="rId27"/>
    <p:sldLayoutId id="2147487155" r:id="rId28"/>
    <p:sldLayoutId id="2147487156" r:id="rId29"/>
    <p:sldLayoutId id="2147487160" r:id="rId30"/>
    <p:sldLayoutId id="2147487161" r:id="rId31"/>
    <p:sldLayoutId id="2147487162" r:id="rId32"/>
    <p:sldLayoutId id="2147487163" r:id="rId33"/>
    <p:sldLayoutId id="2147487182" r:id="rId34"/>
    <p:sldLayoutId id="2147487183" r:id="rId35"/>
    <p:sldLayoutId id="2147487184" r:id="rId36"/>
    <p:sldLayoutId id="2147487185" r:id="rId37"/>
    <p:sldLayoutId id="2147487186" r:id="rId38"/>
    <p:sldLayoutId id="2147487187" r:id="rId39"/>
    <p:sldLayoutId id="2147487195" r:id="rId40"/>
    <p:sldLayoutId id="2147487196" r:id="rId41"/>
    <p:sldLayoutId id="2147487197" r:id="rId42"/>
    <p:sldLayoutId id="2147487198" r:id="rId43"/>
    <p:sldLayoutId id="2147487199" r:id="rId44"/>
    <p:sldLayoutId id="2147487200" r:id="rId45"/>
    <p:sldLayoutId id="2147487201" r:id="rId46"/>
    <p:sldLayoutId id="2147487202" r:id="rId47"/>
    <p:sldLayoutId id="2147487203" r:id="rId48"/>
    <p:sldLayoutId id="2147487204" r:id="rId49"/>
    <p:sldLayoutId id="2147487205" r:id="rId50"/>
    <p:sldLayoutId id="2147487206" r:id="rId51"/>
    <p:sldLayoutId id="2147487207" r:id="rId52"/>
    <p:sldLayoutId id="2147487208" r:id="rId53"/>
    <p:sldLayoutId id="2147487209" r:id="rId54"/>
    <p:sldLayoutId id="2147487210" r:id="rId55"/>
    <p:sldLayoutId id="2147487211" r:id="rId56"/>
    <p:sldLayoutId id="2147487212" r:id="rId57"/>
    <p:sldLayoutId id="2147487213" r:id="rId58"/>
    <p:sldLayoutId id="2147487214"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339725" marR="0" indent="-339725"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40">
          <p15:clr>
            <a:srgbClr val="C35EA4"/>
          </p15:clr>
        </p15:guide>
        <p15:guide id="17" pos="7440">
          <p15:clr>
            <a:srgbClr val="C35EA4"/>
          </p15:clr>
        </p15:guide>
        <p15:guide id="25" orient="horz" pos="369">
          <p15:clr>
            <a:srgbClr val="C35EA4"/>
          </p15:clr>
        </p15:guide>
        <p15:guide id="26" orient="horz" pos="3949">
          <p15:clr>
            <a:srgbClr val="C35EA4"/>
          </p15:clr>
        </p15:guide>
        <p15:guide id="27" orient="horz" pos="2160">
          <p15:clr>
            <a:srgbClr val="5ACBF0"/>
          </p15:clr>
        </p15:guide>
        <p15:guide id="28" pos="144">
          <p15:clr>
            <a:srgbClr val="A4A3A4"/>
          </p15:clr>
        </p15:guide>
        <p15:guide id="29" orient="horz" pos="144">
          <p15:clr>
            <a:srgbClr val="A4A3A4"/>
          </p15:clr>
        </p15:guide>
        <p15:guide id="30" pos="7536">
          <p15:clr>
            <a:srgbClr val="A4A3A4"/>
          </p15:clr>
        </p15:guide>
        <p15:guide id="31" pos="1584">
          <p15:clr>
            <a:srgbClr val="C35EA4"/>
          </p15:clr>
        </p15:guide>
        <p15:guide id="32" pos="1704">
          <p15:clr>
            <a:srgbClr val="C35EA4"/>
          </p15:clr>
        </p15:guide>
        <p15:guide id="33" pos="3048">
          <p15:clr>
            <a:srgbClr val="C35EA4"/>
          </p15:clr>
        </p15:guide>
        <p15:guide id="34" pos="3168">
          <p15:clr>
            <a:srgbClr val="C35EA4"/>
          </p15:clr>
        </p15:guide>
        <p15:guide id="35" pos="4512">
          <p15:clr>
            <a:srgbClr val="C35EA4"/>
          </p15:clr>
        </p15:guide>
        <p15:guide id="36" pos="4632">
          <p15:clr>
            <a:srgbClr val="C35EA4"/>
          </p15:clr>
        </p15:guide>
        <p15:guide id="37" pos="5976">
          <p15:clr>
            <a:srgbClr val="C35EA4"/>
          </p15:clr>
        </p15:guide>
        <p15:guide id="38" pos="6096">
          <p15:clr>
            <a:srgbClr val="C35EA4"/>
          </p15:clr>
        </p15:guide>
        <p15:guide id="39" pos="3840">
          <p15:clr>
            <a:srgbClr val="5ACBF0"/>
          </p15:clr>
        </p15:guide>
        <p15:guide id="40" pos="5304">
          <p15:clr>
            <a:srgbClr val="5ACBF0"/>
          </p15:clr>
        </p15:guide>
        <p15:guide id="41" pos="6768">
          <p15:clr>
            <a:srgbClr val="5ACBF0"/>
          </p15:clr>
        </p15:guide>
        <p15:guide id="42" pos="2376">
          <p15:clr>
            <a:srgbClr val="5ACBF0"/>
          </p15:clr>
        </p15:guide>
        <p15:guide id="43" pos="912">
          <p15:clr>
            <a:srgbClr val="5ACBF0"/>
          </p15:clr>
        </p15:guide>
        <p15:guide id="44" orient="horz" pos="1440">
          <p15:clr>
            <a:srgbClr val="5ACBF0"/>
          </p15:clr>
        </p15:guide>
        <p15:guide id="45" orient="horz" pos="720">
          <p15:clr>
            <a:srgbClr val="5ACBF0"/>
          </p15:clr>
        </p15:guide>
        <p15:guide id="46" orient="horz" pos="2880">
          <p15:clr>
            <a:srgbClr val="5ACBF0"/>
          </p15:clr>
        </p15:guide>
        <p15:guide id="47" orient="horz" pos="3600">
          <p15:clr>
            <a:srgbClr val="5ACBF0"/>
          </p15:clr>
        </p15:guide>
        <p15:guide id="48" orient="horz" pos="4176">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21E37FC-0A17-C45A-8387-54C3D4441AFB}"/>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52611179"/>
      </p:ext>
    </p:extLst>
  </p:cSld>
  <p:clrMap bg1="dk1" tx1="lt1" bg2="dk2" tx2="lt2" accent1="accent1" accent2="accent2" accent3="accent3" accent4="accent4" accent5="accent5" accent6="accent6" hlink="hlink" folHlink="folHlink"/>
  <p:sldLayoutIdLst>
    <p:sldLayoutId id="2147487216" r:id="rId1"/>
    <p:sldLayoutId id="2147487217" r:id="rId2"/>
    <p:sldLayoutId id="2147487218" r:id="rId3"/>
    <p:sldLayoutId id="2147487219" r:id="rId4"/>
    <p:sldLayoutId id="2147487220" r:id="rId5"/>
    <p:sldLayoutId id="2147487221" r:id="rId6"/>
    <p:sldLayoutId id="2147487222" r:id="rId7"/>
    <p:sldLayoutId id="2147487223" r:id="rId8"/>
    <p:sldLayoutId id="2147487224" r:id="rId9"/>
    <p:sldLayoutId id="2147487225" r:id="rId10"/>
    <p:sldLayoutId id="2147487226" r:id="rId11"/>
    <p:sldLayoutId id="2147487227" r:id="rId12"/>
    <p:sldLayoutId id="2147487228" r:id="rId13"/>
    <p:sldLayoutId id="2147487229" r:id="rId14"/>
    <p:sldLayoutId id="2147487230" r:id="rId15"/>
    <p:sldLayoutId id="2147487231" r:id="rId16"/>
    <p:sldLayoutId id="2147487232" r:id="rId17"/>
    <p:sldLayoutId id="2147487233" r:id="rId18"/>
    <p:sldLayoutId id="2147487234" r:id="rId19"/>
    <p:sldLayoutId id="2147487235" r:id="rId20"/>
    <p:sldLayoutId id="2147487236" r:id="rId21"/>
    <p:sldLayoutId id="2147487237" r:id="rId22"/>
    <p:sldLayoutId id="2147487238" r:id="rId23"/>
    <p:sldLayoutId id="2147487239" r:id="rId24"/>
    <p:sldLayoutId id="2147487240" r:id="rId25"/>
    <p:sldLayoutId id="2147487241" r:id="rId26"/>
    <p:sldLayoutId id="2147487242" r:id="rId27"/>
    <p:sldLayoutId id="2147487243" r:id="rId28"/>
    <p:sldLayoutId id="2147487244" r:id="rId29"/>
    <p:sldLayoutId id="2147487245" r:id="rId30"/>
    <p:sldLayoutId id="2147487246" r:id="rId31"/>
    <p:sldLayoutId id="2147487247" r:id="rId32"/>
    <p:sldLayoutId id="2147487248" r:id="rId33"/>
    <p:sldLayoutId id="2147487249" r:id="rId34"/>
    <p:sldLayoutId id="2147487250" r:id="rId35"/>
    <p:sldLayoutId id="2147487251" r:id="rId36"/>
    <p:sldLayoutId id="2147487252" r:id="rId37"/>
    <p:sldLayoutId id="2147487253" r:id="rId38"/>
    <p:sldLayoutId id="2147487254" r:id="rId39"/>
    <p:sldLayoutId id="2147487255" r:id="rId40"/>
    <p:sldLayoutId id="2147487256" r:id="rId41"/>
    <p:sldLayoutId id="2147487257" r:id="rId42"/>
    <p:sldLayoutId id="2147487258" r:id="rId43"/>
    <p:sldLayoutId id="2147487259" r:id="rId44"/>
    <p:sldLayoutId id="2147487260" r:id="rId45"/>
    <p:sldLayoutId id="2147487261" r:id="rId46"/>
    <p:sldLayoutId id="2147487262"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81087805"/>
      </p:ext>
    </p:extLst>
  </p:cSld>
  <p:clrMap bg1="dk1" tx1="lt1" bg2="dk2" tx2="lt2" accent1="accent1" accent2="accent2" accent3="accent3" accent4="accent4" accent5="accent5" accent6="accent6" hlink="hlink" folHlink="folHlink"/>
  <p:sldLayoutIdLst>
    <p:sldLayoutId id="2147487264" r:id="rId1"/>
    <p:sldLayoutId id="2147487265" r:id="rId2"/>
    <p:sldLayoutId id="2147487266" r:id="rId3"/>
    <p:sldLayoutId id="2147487267" r:id="rId4"/>
    <p:sldLayoutId id="2147487268" r:id="rId5"/>
    <p:sldLayoutId id="2147487269" r:id="rId6"/>
    <p:sldLayoutId id="2147487270" r:id="rId7"/>
    <p:sldLayoutId id="2147487271" r:id="rId8"/>
    <p:sldLayoutId id="2147487272" r:id="rId9"/>
    <p:sldLayoutId id="2147487273" r:id="rId10"/>
    <p:sldLayoutId id="2147487274" r:id="rId11"/>
    <p:sldLayoutId id="2147487275" r:id="rId12"/>
    <p:sldLayoutId id="2147487276" r:id="rId13"/>
    <p:sldLayoutId id="2147487277" r:id="rId14"/>
    <p:sldLayoutId id="2147487278" r:id="rId15"/>
    <p:sldLayoutId id="2147487279" r:id="rId16"/>
    <p:sldLayoutId id="2147487280" r:id="rId17"/>
    <p:sldLayoutId id="2147487281" r:id="rId18"/>
    <p:sldLayoutId id="2147487282" r:id="rId19"/>
    <p:sldLayoutId id="2147487283" r:id="rId20"/>
    <p:sldLayoutId id="2147487284" r:id="rId21"/>
    <p:sldLayoutId id="2147487285" r:id="rId22"/>
    <p:sldLayoutId id="2147487286" r:id="rId23"/>
    <p:sldLayoutId id="2147487287" r:id="rId24"/>
    <p:sldLayoutId id="2147487288" r:id="rId25"/>
    <p:sldLayoutId id="2147487289" r:id="rId26"/>
    <p:sldLayoutId id="2147487290" r:id="rId27"/>
    <p:sldLayoutId id="2147487291" r:id="rId28"/>
    <p:sldLayoutId id="2147487292" r:id="rId29"/>
    <p:sldLayoutId id="2147487293" r:id="rId30"/>
    <p:sldLayoutId id="2147487294" r:id="rId31"/>
    <p:sldLayoutId id="2147487295" r:id="rId32"/>
    <p:sldLayoutId id="2147487296" r:id="rId33"/>
    <p:sldLayoutId id="2147487297" r:id="rId34"/>
    <p:sldLayoutId id="2147487298" r:id="rId35"/>
    <p:sldLayoutId id="2147487299" r:id="rId36"/>
    <p:sldLayoutId id="2147487300" r:id="rId37"/>
    <p:sldLayoutId id="2147487301" r:id="rId38"/>
    <p:sldLayoutId id="2147487302" r:id="rId39"/>
    <p:sldLayoutId id="2147487303" r:id="rId40"/>
    <p:sldLayoutId id="2147487304" r:id="rId41"/>
    <p:sldLayoutId id="2147487305"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684998568"/>
      </p:ext>
    </p:extLst>
  </p:cSld>
  <p:clrMap bg1="dk1" tx1="lt1" bg2="dk2" tx2="lt2" accent1="accent1" accent2="accent2" accent3="accent3" accent4="accent4" accent5="accent5" accent6="accent6" hlink="hlink" folHlink="folHlink"/>
  <p:sldLayoutIdLst>
    <p:sldLayoutId id="2147487364" r:id="rId1"/>
    <p:sldLayoutId id="2147487365" r:id="rId2"/>
    <p:sldLayoutId id="2147487366" r:id="rId3"/>
    <p:sldLayoutId id="2147487367" r:id="rId4"/>
    <p:sldLayoutId id="2147487368" r:id="rId5"/>
    <p:sldLayoutId id="2147487369" r:id="rId6"/>
    <p:sldLayoutId id="2147487370" r:id="rId7"/>
    <p:sldLayoutId id="2147487371" r:id="rId8"/>
    <p:sldLayoutId id="2147487372" r:id="rId9"/>
    <p:sldLayoutId id="2147487373" r:id="rId10"/>
    <p:sldLayoutId id="2147487374" r:id="rId11"/>
    <p:sldLayoutId id="2147487375" r:id="rId12"/>
    <p:sldLayoutId id="2147487376" r:id="rId13"/>
    <p:sldLayoutId id="2147487377" r:id="rId14"/>
    <p:sldLayoutId id="2147487378" r:id="rId15"/>
    <p:sldLayoutId id="2147487379" r:id="rId16"/>
    <p:sldLayoutId id="2147487380" r:id="rId17"/>
    <p:sldLayoutId id="2147487381" r:id="rId18"/>
    <p:sldLayoutId id="2147487382" r:id="rId19"/>
    <p:sldLayoutId id="2147487383" r:id="rId20"/>
    <p:sldLayoutId id="2147487384" r:id="rId21"/>
    <p:sldLayoutId id="2147487385" r:id="rId22"/>
    <p:sldLayoutId id="2147487386" r:id="rId23"/>
    <p:sldLayoutId id="2147487387" r:id="rId2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69.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1.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MS logo white - EMF" descr="Microsoft logo">
            <a:extLst>
              <a:ext uri="{FF2B5EF4-FFF2-40B4-BE49-F238E27FC236}">
                <a16:creationId xmlns:a16="http://schemas.microsoft.com/office/drawing/2014/main" id="{56FBF794-A3E8-439D-BAF4-BB4656D3F9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392640" y="389400"/>
            <a:ext cx="1423303" cy="304828"/>
          </a:xfrm>
          <a:prstGeom prst="rect">
            <a:avLst/>
          </a:prstGeom>
        </p:spPr>
      </p:pic>
      <p:sp>
        <p:nvSpPr>
          <p:cNvPr id="6" name="TextBox 5">
            <a:extLst>
              <a:ext uri="{FF2B5EF4-FFF2-40B4-BE49-F238E27FC236}">
                <a16:creationId xmlns:a16="http://schemas.microsoft.com/office/drawing/2014/main" id="{F4DCB51B-55F2-FB5C-4EAD-696351FE1220}"/>
              </a:ext>
            </a:extLst>
          </p:cNvPr>
          <p:cNvSpPr txBox="1"/>
          <p:nvPr/>
        </p:nvSpPr>
        <p:spPr>
          <a:xfrm>
            <a:off x="9297786" y="177164"/>
            <a:ext cx="2676696" cy="738664"/>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bg1"/>
                </a:solidFill>
              </a:rPr>
              <a:t>Preliminary document for discussion</a:t>
            </a:r>
            <a:endParaRPr lang="es-ES" sz="1600" b="1" err="1">
              <a:solidFill>
                <a:schemeClr val="bg1"/>
              </a:solidFill>
            </a:endParaRPr>
          </a:p>
        </p:txBody>
      </p:sp>
      <p:cxnSp>
        <p:nvCxnSpPr>
          <p:cNvPr id="7" name="Straight Connector 6">
            <a:extLst>
              <a:ext uri="{FF2B5EF4-FFF2-40B4-BE49-F238E27FC236}">
                <a16:creationId xmlns:a16="http://schemas.microsoft.com/office/drawing/2014/main" id="{47F5242E-8E52-D3B0-D334-197AD283BECA}"/>
              </a:ext>
            </a:extLst>
          </p:cNvPr>
          <p:cNvCxnSpPr>
            <a:cxnSpLocks/>
          </p:cNvCxnSpPr>
          <p:nvPr/>
        </p:nvCxnSpPr>
        <p:spPr>
          <a:xfrm>
            <a:off x="9420458" y="248226"/>
            <a:ext cx="2554026" cy="0"/>
          </a:xfrm>
          <a:prstGeom prst="line">
            <a:avLst/>
          </a:prstGeom>
          <a:ln>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E1B4F7-CEAE-E572-2EA0-5080BE019BA7}"/>
              </a:ext>
            </a:extLst>
          </p:cNvPr>
          <p:cNvCxnSpPr>
            <a:cxnSpLocks/>
          </p:cNvCxnSpPr>
          <p:nvPr/>
        </p:nvCxnSpPr>
        <p:spPr>
          <a:xfrm>
            <a:off x="9420456" y="824333"/>
            <a:ext cx="2554026" cy="0"/>
          </a:xfrm>
          <a:prstGeom prst="line">
            <a:avLst/>
          </a:prstGeom>
          <a:ln>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C8EFCC3-427C-E8B0-B7F9-3DA8C9C13CA8}"/>
              </a:ext>
            </a:extLst>
          </p:cNvPr>
          <p:cNvSpPr/>
          <p:nvPr/>
        </p:nvSpPr>
        <p:spPr bwMode="auto">
          <a:xfrm>
            <a:off x="303982" y="3571365"/>
            <a:ext cx="6582201" cy="581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Towards a Cognitive Bank</a:t>
            </a:r>
            <a:endParaRPr lang="es-E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3487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97C2963F-A63D-4E7C-A542-D041DC2CA8F5}"/>
              </a:ext>
            </a:extLst>
          </p:cNvPr>
          <p:cNvSpPr>
            <a:spLocks noGrp="1"/>
          </p:cNvSpPr>
          <p:nvPr>
            <p:ph type="title"/>
          </p:nvPr>
        </p:nvSpPr>
        <p:spPr>
          <a:xfrm>
            <a:off x="426157" y="362299"/>
            <a:ext cx="11649934" cy="775597"/>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solidFill>
                  <a:prstClr val="white"/>
                </a:solidFill>
                <a:latin typeface="Segoe UI Semibold"/>
              </a:rPr>
              <a:t>16 weeks plan for the delivery of the  initial use case and the platform set up….</a:t>
            </a:r>
          </a:p>
        </p:txBody>
      </p:sp>
      <p:sp>
        <p:nvSpPr>
          <p:cNvPr id="9" name="Text Placeholder 4">
            <a:extLst>
              <a:ext uri="{FF2B5EF4-FFF2-40B4-BE49-F238E27FC236}">
                <a16:creationId xmlns:a16="http://schemas.microsoft.com/office/drawing/2014/main" id="{8C4FC682-4354-C4C0-12BE-2F11202E77D3}"/>
              </a:ext>
            </a:extLst>
          </p:cNvPr>
          <p:cNvSpPr txBox="1">
            <a:spLocks/>
          </p:cNvSpPr>
          <p:nvPr/>
        </p:nvSpPr>
        <p:spPr>
          <a:xfrm>
            <a:off x="469631" y="116995"/>
            <a:ext cx="3719513" cy="1661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AI Lab – </a:t>
            </a:r>
            <a:r>
              <a:rPr lang="en-US" sz="1200">
                <a:solidFill>
                  <a:prstClr val="white"/>
                </a:solidFill>
                <a:latin typeface="Segoe UI"/>
              </a:rPr>
              <a:t>Use cases delivery</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9DCD74E8-DF86-3A41-59F2-215A6A354506}"/>
              </a:ext>
            </a:extLst>
          </p:cNvPr>
          <p:cNvSpPr txBox="1"/>
          <p:nvPr/>
        </p:nvSpPr>
        <p:spPr>
          <a:xfrm>
            <a:off x="403646" y="4150006"/>
            <a:ext cx="7833198" cy="372421"/>
          </a:xfrm>
          <a:prstGeom prst="rect">
            <a:avLst/>
          </a:prstGeom>
          <a:solidFill>
            <a:srgbClr val="46C5DB"/>
          </a:solidFill>
          <a:ln>
            <a:noFill/>
          </a:ln>
        </p:spPr>
        <p:txBody>
          <a:bodyPr wrap="square" anchor="ctr">
            <a:noAutofit/>
          </a:bodyPr>
          <a:lstStyle/>
          <a:p>
            <a:pPr algn="ctr" defTabSz="932339" fontAlgn="base">
              <a:spcBef>
                <a:spcPct val="0"/>
              </a:spcBef>
              <a:spcAft>
                <a:spcPct val="0"/>
              </a:spcAft>
              <a:defRPr/>
            </a:pPr>
            <a:r>
              <a:rPr lang="es-ES" sz="1200" kern="0">
                <a:solidFill>
                  <a:schemeClr val="bg1"/>
                </a:solidFill>
                <a:latin typeface="Segoe UI Semibold"/>
                <a:cs typeface="Segoe UI Semibold" panose="020B0702040204020203" pitchFamily="34" charset="0"/>
              </a:rPr>
              <a:t>COMPREHENSIVE FRAMEWORK AND ROADMAP BASED ON INCREMENTAL WAVES OF 16 WEEKS</a:t>
            </a:r>
          </a:p>
        </p:txBody>
      </p:sp>
      <p:sp>
        <p:nvSpPr>
          <p:cNvPr id="145" name="Rectangle: Top Corners Rounded 144">
            <a:extLst>
              <a:ext uri="{FF2B5EF4-FFF2-40B4-BE49-F238E27FC236}">
                <a16:creationId xmlns:a16="http://schemas.microsoft.com/office/drawing/2014/main" id="{D20C1236-68D1-5364-7536-67DDF908A65E}"/>
              </a:ext>
            </a:extLst>
          </p:cNvPr>
          <p:cNvSpPr/>
          <p:nvPr/>
        </p:nvSpPr>
        <p:spPr bwMode="auto">
          <a:xfrm rot="5400000">
            <a:off x="693810" y="4318342"/>
            <a:ext cx="337591" cy="916876"/>
          </a:xfrm>
          <a:prstGeom prst="round2SameRect">
            <a:avLst>
              <a:gd name="adj1" fmla="val 14982"/>
              <a:gd name="adj2" fmla="val 0"/>
            </a:avLst>
          </a:prstGeom>
          <a:solidFill>
            <a:srgbClr val="FFFFFF"/>
          </a:solid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53" tIns="146284" rIns="182853" bIns="146284" numCol="1" spcCol="0" rtlCol="0" fromWordArt="0" anchor="t" anchorCtr="0" forceAA="0" compatLnSpc="1">
            <a:prstTxWarp prst="textNoShape">
              <a:avLst/>
            </a:prstTxWarp>
            <a:noAutofit/>
          </a:bodyPr>
          <a:lstStyle/>
          <a:p>
            <a:pPr defTabSz="932339" fontAlgn="base">
              <a:spcBef>
                <a:spcPct val="0"/>
              </a:spcBef>
              <a:spcAft>
                <a:spcPct val="0"/>
              </a:spcAft>
              <a:defRPr/>
            </a:pPr>
            <a:endParaRPr lang="es-ES" sz="2000" kern="0">
              <a:solidFill>
                <a:schemeClr val="bg1"/>
              </a:solidFill>
              <a:latin typeface="Segoe UI"/>
              <a:ea typeface="Segoe UI" pitchFamily="34" charset="0"/>
              <a:cs typeface="Segoe UI" pitchFamily="34" charset="0"/>
            </a:endParaRPr>
          </a:p>
        </p:txBody>
      </p:sp>
      <p:sp>
        <p:nvSpPr>
          <p:cNvPr id="146" name="Rectangle: Top Corners Rounded 145">
            <a:extLst>
              <a:ext uri="{FF2B5EF4-FFF2-40B4-BE49-F238E27FC236}">
                <a16:creationId xmlns:a16="http://schemas.microsoft.com/office/drawing/2014/main" id="{CFE89252-19D0-308A-ECAE-22DA1EC99309}"/>
              </a:ext>
            </a:extLst>
          </p:cNvPr>
          <p:cNvSpPr/>
          <p:nvPr/>
        </p:nvSpPr>
        <p:spPr bwMode="auto">
          <a:xfrm rot="5400000">
            <a:off x="709562" y="4334838"/>
            <a:ext cx="273092" cy="883884"/>
          </a:xfrm>
          <a:prstGeom prst="round2SameRect">
            <a:avLst>
              <a:gd name="adj1" fmla="val 14982"/>
              <a:gd name="adj2" fmla="val 0"/>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3" tIns="146284" rIns="182853" bIns="146284" numCol="1" spcCol="0" rtlCol="0" fromWordArt="0" anchor="t" anchorCtr="0" forceAA="0" compatLnSpc="1">
            <a:prstTxWarp prst="textNoShape">
              <a:avLst/>
            </a:prstTxWarp>
            <a:noAutofit/>
          </a:bodyPr>
          <a:lstStyle/>
          <a:p>
            <a:pPr defTabSz="932339" fontAlgn="base">
              <a:spcBef>
                <a:spcPct val="0"/>
              </a:spcBef>
              <a:spcAft>
                <a:spcPct val="0"/>
              </a:spcAft>
              <a:defRPr/>
            </a:pPr>
            <a:endParaRPr lang="es-ES" sz="2000" kern="0">
              <a:solidFill>
                <a:schemeClr val="bg1"/>
              </a:solidFill>
              <a:latin typeface="Segoe UI"/>
              <a:ea typeface="Segoe UI" pitchFamily="34" charset="0"/>
              <a:cs typeface="Segoe UI" pitchFamily="34" charset="0"/>
            </a:endParaRPr>
          </a:p>
        </p:txBody>
      </p:sp>
      <p:sp>
        <p:nvSpPr>
          <p:cNvPr id="147" name="Rectangle 75">
            <a:extLst>
              <a:ext uri="{FF2B5EF4-FFF2-40B4-BE49-F238E27FC236}">
                <a16:creationId xmlns:a16="http://schemas.microsoft.com/office/drawing/2014/main" id="{9761E312-AE29-1E94-1E8C-75ED52126471}"/>
              </a:ext>
            </a:extLst>
          </p:cNvPr>
          <p:cNvSpPr>
            <a:spLocks noChangeArrowheads="1"/>
          </p:cNvSpPr>
          <p:nvPr/>
        </p:nvSpPr>
        <p:spPr bwMode="auto">
          <a:xfrm>
            <a:off x="443665" y="4717281"/>
            <a:ext cx="8048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71">
              <a:defRPr/>
            </a:pPr>
            <a:r>
              <a:rPr lang="es-ES" altLang="en-US" sz="800" kern="0" err="1">
                <a:solidFill>
                  <a:schemeClr val="bg1"/>
                </a:solidFill>
                <a:latin typeface="Segoe UI Semibold" panose="020B0702040204020203" pitchFamily="34" charset="0"/>
              </a:rPr>
              <a:t>Identify</a:t>
            </a:r>
            <a:r>
              <a:rPr lang="es-ES" altLang="en-US" sz="800" kern="0">
                <a:solidFill>
                  <a:schemeClr val="bg1"/>
                </a:solidFill>
                <a:latin typeface="Segoe UI Semibold" panose="020B0702040204020203" pitchFamily="34" charset="0"/>
              </a:rPr>
              <a:t> </a:t>
            </a:r>
            <a:r>
              <a:rPr lang="es-ES" altLang="en-US" sz="800" kern="0" err="1">
                <a:solidFill>
                  <a:schemeClr val="bg1"/>
                </a:solidFill>
                <a:latin typeface="Segoe UI Semibold" panose="020B0702040204020203" pitchFamily="34" charset="0"/>
              </a:rPr>
              <a:t>Problem</a:t>
            </a:r>
            <a:endParaRPr lang="es-ES" altLang="en-US" sz="2000" kern="0">
              <a:solidFill>
                <a:schemeClr val="bg1"/>
              </a:solidFill>
            </a:endParaRPr>
          </a:p>
        </p:txBody>
      </p:sp>
      <p:sp>
        <p:nvSpPr>
          <p:cNvPr id="148" name="Rectangle 147">
            <a:extLst>
              <a:ext uri="{FF2B5EF4-FFF2-40B4-BE49-F238E27FC236}">
                <a16:creationId xmlns:a16="http://schemas.microsoft.com/office/drawing/2014/main" id="{373F9003-259E-9B3D-7214-A2F4DAD1A289}"/>
              </a:ext>
            </a:extLst>
          </p:cNvPr>
          <p:cNvSpPr/>
          <p:nvPr/>
        </p:nvSpPr>
        <p:spPr bwMode="auto">
          <a:xfrm>
            <a:off x="1958203" y="4954202"/>
            <a:ext cx="957902" cy="1721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339" fontAlgn="base">
              <a:spcBef>
                <a:spcPct val="0"/>
              </a:spcBef>
              <a:spcAft>
                <a:spcPct val="0"/>
              </a:spcAft>
              <a:defRPr/>
            </a:pPr>
            <a:r>
              <a:rPr lang="es-ES" sz="1001" kern="0">
                <a:solidFill>
                  <a:schemeClr val="bg1"/>
                </a:solidFill>
                <a:latin typeface="Segoe UI Semibold"/>
                <a:ea typeface="Segoe UI" pitchFamily="34" charset="0"/>
                <a:cs typeface="Segoe UI" pitchFamily="34" charset="0"/>
              </a:rPr>
              <a:t>Envisioning
</a:t>
            </a:r>
          </a:p>
        </p:txBody>
      </p:sp>
      <p:sp>
        <p:nvSpPr>
          <p:cNvPr id="149" name="Rectangle 148">
            <a:extLst>
              <a:ext uri="{FF2B5EF4-FFF2-40B4-BE49-F238E27FC236}">
                <a16:creationId xmlns:a16="http://schemas.microsoft.com/office/drawing/2014/main" id="{66493815-7BE6-7095-9689-D1A5639C1E8F}"/>
              </a:ext>
            </a:extLst>
          </p:cNvPr>
          <p:cNvSpPr/>
          <p:nvPr/>
        </p:nvSpPr>
        <p:spPr bwMode="auto">
          <a:xfrm>
            <a:off x="3425282" y="5121176"/>
            <a:ext cx="1191534" cy="2089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339" fontAlgn="base">
              <a:spcBef>
                <a:spcPct val="0"/>
              </a:spcBef>
              <a:spcAft>
                <a:spcPct val="0"/>
              </a:spcAft>
              <a:defRPr/>
            </a:pPr>
            <a:r>
              <a:rPr lang="en-US" sz="1001" kern="0">
                <a:solidFill>
                  <a:schemeClr val="bg1"/>
                </a:solidFill>
                <a:latin typeface="Segoe UI Semibold"/>
                <a:ea typeface="Segoe UI" pitchFamily="34" charset="0"/>
                <a:cs typeface="Segoe UI" pitchFamily="34" charset="0"/>
              </a:rPr>
              <a:t>Use case study and associated data
</a:t>
            </a:r>
            <a:endParaRPr lang="es-ES" sz="1001" kern="0">
              <a:solidFill>
                <a:schemeClr val="bg1"/>
              </a:solidFill>
              <a:latin typeface="Segoe UI Semibold"/>
              <a:ea typeface="Segoe UI" pitchFamily="34" charset="0"/>
              <a:cs typeface="Segoe UI" pitchFamily="34" charset="0"/>
            </a:endParaRPr>
          </a:p>
        </p:txBody>
      </p:sp>
      <p:sp>
        <p:nvSpPr>
          <p:cNvPr id="150" name="graph_9" title="Icon of a line chart with connected circles at varying points">
            <a:extLst>
              <a:ext uri="{FF2B5EF4-FFF2-40B4-BE49-F238E27FC236}">
                <a16:creationId xmlns:a16="http://schemas.microsoft.com/office/drawing/2014/main" id="{73838449-D087-47C0-5C95-3A4349A001B6}"/>
              </a:ext>
            </a:extLst>
          </p:cNvPr>
          <p:cNvSpPr>
            <a:spLocks noChangeAspect="1" noEditPoints="1"/>
          </p:cNvSpPr>
          <p:nvPr/>
        </p:nvSpPr>
        <p:spPr bwMode="auto">
          <a:xfrm>
            <a:off x="3425285" y="4889630"/>
            <a:ext cx="175575" cy="15842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271">
              <a:defRPr/>
            </a:pPr>
            <a:endParaRPr lang="es-ES" sz="800" kern="0">
              <a:solidFill>
                <a:schemeClr val="bg1"/>
              </a:solidFill>
              <a:latin typeface="Segoe UI Semibold"/>
            </a:endParaRPr>
          </a:p>
        </p:txBody>
      </p:sp>
      <p:sp>
        <p:nvSpPr>
          <p:cNvPr id="151" name="Rectangle 150">
            <a:extLst>
              <a:ext uri="{FF2B5EF4-FFF2-40B4-BE49-F238E27FC236}">
                <a16:creationId xmlns:a16="http://schemas.microsoft.com/office/drawing/2014/main" id="{71169607-08E4-ADCE-81A6-3496EC3BE184}"/>
              </a:ext>
            </a:extLst>
          </p:cNvPr>
          <p:cNvSpPr/>
          <p:nvPr/>
        </p:nvSpPr>
        <p:spPr bwMode="auto">
          <a:xfrm>
            <a:off x="2350649" y="5558975"/>
            <a:ext cx="713415" cy="190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339" fontAlgn="base">
              <a:spcBef>
                <a:spcPct val="0"/>
              </a:spcBef>
              <a:spcAft>
                <a:spcPct val="0"/>
              </a:spcAft>
              <a:defRPr/>
            </a:pPr>
            <a:r>
              <a:rPr lang="es-ES" sz="900" kern="0" err="1">
                <a:solidFill>
                  <a:schemeClr val="bg1"/>
                </a:solidFill>
                <a:latin typeface="Segoe UI Semibold"/>
                <a:ea typeface="Segoe UI" pitchFamily="34" charset="0"/>
                <a:cs typeface="Segoe UI" pitchFamily="34" charset="0"/>
              </a:rPr>
              <a:t>Acceptance</a:t>
            </a:r>
            <a:br>
              <a:rPr lang="es-ES" sz="900" kern="0">
                <a:solidFill>
                  <a:schemeClr val="bg1"/>
                </a:solidFill>
                <a:latin typeface="Segoe UI Semibold"/>
                <a:ea typeface="Segoe UI" pitchFamily="34" charset="0"/>
                <a:cs typeface="Segoe UI" pitchFamily="34" charset="0"/>
              </a:rPr>
            </a:br>
            <a:r>
              <a:rPr lang="es-ES" sz="900" kern="0" err="1">
                <a:solidFill>
                  <a:schemeClr val="bg1"/>
                </a:solidFill>
                <a:latin typeface="Segoe UI Semibold"/>
                <a:ea typeface="Segoe UI" pitchFamily="34" charset="0"/>
                <a:cs typeface="Segoe UI" pitchFamily="34" charset="0"/>
              </a:rPr>
              <a:t>by</a:t>
            </a:r>
            <a:r>
              <a:rPr lang="es-ES" sz="900" kern="0">
                <a:solidFill>
                  <a:schemeClr val="bg1"/>
                </a:solidFill>
                <a:latin typeface="Segoe UI Semibold"/>
                <a:ea typeface="Segoe UI" pitchFamily="34" charset="0"/>
                <a:cs typeface="Segoe UI" pitchFamily="34" charset="0"/>
              </a:rPr>
              <a:t> </a:t>
            </a:r>
            <a:r>
              <a:rPr lang="es-ES" sz="900" kern="0" err="1">
                <a:solidFill>
                  <a:schemeClr val="bg1"/>
                </a:solidFill>
                <a:latin typeface="Segoe UI Semibold"/>
                <a:ea typeface="Segoe UI" pitchFamily="34" charset="0"/>
                <a:cs typeface="Segoe UI" pitchFamily="34" charset="0"/>
              </a:rPr>
              <a:t>SteerCo</a:t>
            </a:r>
            <a:r>
              <a:rPr lang="es-ES" sz="900" kern="0">
                <a:solidFill>
                  <a:schemeClr val="bg1"/>
                </a:solidFill>
                <a:latin typeface="Segoe UI Semibold"/>
                <a:ea typeface="Segoe UI" pitchFamily="34" charset="0"/>
                <a:cs typeface="Segoe UI" pitchFamily="34" charset="0"/>
              </a:rPr>
              <a:t>
</a:t>
            </a:r>
          </a:p>
        </p:txBody>
      </p:sp>
      <p:sp>
        <p:nvSpPr>
          <p:cNvPr id="152" name="Rectangle 151">
            <a:extLst>
              <a:ext uri="{FF2B5EF4-FFF2-40B4-BE49-F238E27FC236}">
                <a16:creationId xmlns:a16="http://schemas.microsoft.com/office/drawing/2014/main" id="{14142366-2E77-1DF8-E143-EB15949D033D}"/>
              </a:ext>
            </a:extLst>
          </p:cNvPr>
          <p:cNvSpPr/>
          <p:nvPr/>
        </p:nvSpPr>
        <p:spPr bwMode="auto">
          <a:xfrm>
            <a:off x="330757" y="5921461"/>
            <a:ext cx="760658" cy="1105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339" fontAlgn="base">
              <a:spcBef>
                <a:spcPct val="0"/>
              </a:spcBef>
              <a:spcAft>
                <a:spcPct val="0"/>
              </a:spcAft>
              <a:defRPr/>
            </a:pPr>
            <a:r>
              <a:rPr lang="en-US" sz="900" kern="0">
                <a:solidFill>
                  <a:schemeClr val="bg1"/>
                </a:solidFill>
                <a:latin typeface="Segoe UI Semibold"/>
                <a:ea typeface="Segoe UI" pitchFamily="34" charset="0"/>
                <a:cs typeface="Segoe UI" pitchFamily="34" charset="0"/>
              </a:rPr>
              <a:t>Allocation</a:t>
            </a:r>
            <a:br>
              <a:rPr lang="en-US" sz="900" kern="0">
                <a:solidFill>
                  <a:schemeClr val="bg1"/>
                </a:solidFill>
                <a:latin typeface="Segoe UI Semibold"/>
                <a:ea typeface="Segoe UI" pitchFamily="34" charset="0"/>
                <a:cs typeface="Segoe UI" pitchFamily="34" charset="0"/>
              </a:rPr>
            </a:br>
            <a:r>
              <a:rPr lang="en-US" sz="900" kern="0">
                <a:solidFill>
                  <a:schemeClr val="bg1"/>
                </a:solidFill>
                <a:latin typeface="Segoe UI Semibold"/>
                <a:ea typeface="Segoe UI" pitchFamily="34" charset="0"/>
                <a:cs typeface="Segoe UI" pitchFamily="34" charset="0"/>
              </a:rPr>
              <a:t>AI Squad
</a:t>
            </a:r>
            <a:endParaRPr lang="es-ES" sz="900" i="1" kern="0">
              <a:solidFill>
                <a:schemeClr val="bg1"/>
              </a:soli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40F674E6-71CA-7828-5BFC-2964C00468AB}"/>
              </a:ext>
            </a:extLst>
          </p:cNvPr>
          <p:cNvSpPr/>
          <p:nvPr/>
        </p:nvSpPr>
        <p:spPr bwMode="auto">
          <a:xfrm>
            <a:off x="1700817" y="6347465"/>
            <a:ext cx="878612" cy="2412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339" fontAlgn="base">
              <a:spcBef>
                <a:spcPct val="0"/>
              </a:spcBef>
              <a:spcAft>
                <a:spcPct val="0"/>
              </a:spcAft>
              <a:defRPr/>
            </a:pPr>
            <a:r>
              <a:rPr lang="es-ES" sz="1001" kern="0" err="1">
                <a:solidFill>
                  <a:schemeClr val="bg1"/>
                </a:solidFill>
                <a:latin typeface="Segoe UI Semibold"/>
                <a:ea typeface="Segoe UI" pitchFamily="34" charset="0"/>
                <a:cs typeface="Segoe UI" pitchFamily="34" charset="0"/>
              </a:rPr>
              <a:t>Exploration</a:t>
            </a:r>
            <a:br>
              <a:rPr lang="es-ES" sz="1001" kern="0">
                <a:solidFill>
                  <a:schemeClr val="bg1"/>
                </a:solidFill>
                <a:latin typeface="Segoe UI Semibold"/>
                <a:ea typeface="Segoe UI" pitchFamily="34" charset="0"/>
                <a:cs typeface="Segoe UI" pitchFamily="34" charset="0"/>
              </a:rPr>
            </a:br>
            <a:r>
              <a:rPr lang="es-ES" sz="1001" kern="0" err="1">
                <a:solidFill>
                  <a:schemeClr val="bg1"/>
                </a:solidFill>
                <a:latin typeface="Segoe UI Semibold"/>
                <a:ea typeface="Segoe UI" pitchFamily="34" charset="0"/>
                <a:cs typeface="Segoe UI" pitchFamily="34" charset="0"/>
              </a:rPr>
              <a:t>of</a:t>
            </a:r>
            <a:r>
              <a:rPr lang="es-ES" sz="1001" kern="0">
                <a:solidFill>
                  <a:schemeClr val="bg1"/>
                </a:solidFill>
                <a:latin typeface="Segoe UI Semibold"/>
                <a:ea typeface="Segoe UI" pitchFamily="34" charset="0"/>
                <a:cs typeface="Segoe UI" pitchFamily="34" charset="0"/>
              </a:rPr>
              <a:t> data
</a:t>
            </a:r>
          </a:p>
        </p:txBody>
      </p:sp>
      <p:sp>
        <p:nvSpPr>
          <p:cNvPr id="154" name="magnify" title="Icon of a magnifying glass">
            <a:extLst>
              <a:ext uri="{FF2B5EF4-FFF2-40B4-BE49-F238E27FC236}">
                <a16:creationId xmlns:a16="http://schemas.microsoft.com/office/drawing/2014/main" id="{B4EA3C90-E0C9-9046-6B8C-55DA84ACC12F}"/>
              </a:ext>
            </a:extLst>
          </p:cNvPr>
          <p:cNvSpPr>
            <a:spLocks noChangeAspect="1" noEditPoints="1"/>
          </p:cNvSpPr>
          <p:nvPr/>
        </p:nvSpPr>
        <p:spPr bwMode="auto">
          <a:xfrm flipH="1">
            <a:off x="1488913" y="6334221"/>
            <a:ext cx="141452" cy="13875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271">
              <a:defRPr/>
            </a:pPr>
            <a:endParaRPr lang="es-ES" sz="800" kern="0">
              <a:solidFill>
                <a:schemeClr val="bg1"/>
              </a:solidFill>
              <a:latin typeface="Segoe UI Semibold"/>
            </a:endParaRPr>
          </a:p>
        </p:txBody>
      </p:sp>
      <p:sp>
        <p:nvSpPr>
          <p:cNvPr id="155" name="Rectangle 154">
            <a:extLst>
              <a:ext uri="{FF2B5EF4-FFF2-40B4-BE49-F238E27FC236}">
                <a16:creationId xmlns:a16="http://schemas.microsoft.com/office/drawing/2014/main" id="{67F0012C-E85E-B8AF-363D-B2894ACA4276}"/>
              </a:ext>
            </a:extLst>
          </p:cNvPr>
          <p:cNvSpPr/>
          <p:nvPr/>
        </p:nvSpPr>
        <p:spPr bwMode="auto">
          <a:xfrm>
            <a:off x="3387903" y="6254847"/>
            <a:ext cx="1183016" cy="3080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32339" fontAlgn="base">
              <a:spcBef>
                <a:spcPct val="0"/>
              </a:spcBef>
              <a:spcAft>
                <a:spcPct val="0"/>
              </a:spcAft>
              <a:defRPr/>
            </a:pPr>
            <a:r>
              <a:rPr lang="es-ES" sz="1001" kern="0">
                <a:solidFill>
                  <a:schemeClr val="bg1"/>
                </a:solidFill>
                <a:latin typeface="Segoe UI Semibold"/>
                <a:ea typeface="Segoe UI" pitchFamily="34" charset="0"/>
                <a:cs typeface="Segoe UI" pitchFamily="34" charset="0"/>
              </a:rPr>
              <a:t>Model development
</a:t>
            </a:r>
          </a:p>
        </p:txBody>
      </p:sp>
      <p:sp>
        <p:nvSpPr>
          <p:cNvPr id="156" name="Org_ECA6" title="Icon of three boxes in a bracket chart">
            <a:extLst>
              <a:ext uri="{FF2B5EF4-FFF2-40B4-BE49-F238E27FC236}">
                <a16:creationId xmlns:a16="http://schemas.microsoft.com/office/drawing/2014/main" id="{9DC1A45B-7A9A-A8F4-411A-A4C5F24F3B1F}"/>
              </a:ext>
            </a:extLst>
          </p:cNvPr>
          <p:cNvSpPr>
            <a:spLocks noChangeAspect="1" noEditPoints="1"/>
          </p:cNvSpPr>
          <p:nvPr/>
        </p:nvSpPr>
        <p:spPr bwMode="auto">
          <a:xfrm>
            <a:off x="3140217" y="6311911"/>
            <a:ext cx="183285" cy="18337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271">
              <a:defRPr/>
            </a:pPr>
            <a:endParaRPr lang="es-ES" sz="800" kern="0">
              <a:solidFill>
                <a:schemeClr val="bg1"/>
              </a:solidFill>
              <a:latin typeface="Segoe UI Semibold"/>
            </a:endParaRPr>
          </a:p>
        </p:txBody>
      </p:sp>
      <p:sp>
        <p:nvSpPr>
          <p:cNvPr id="157" name="Commitments_EC4D" title="Icon of a handshake">
            <a:extLst>
              <a:ext uri="{FF2B5EF4-FFF2-40B4-BE49-F238E27FC236}">
                <a16:creationId xmlns:a16="http://schemas.microsoft.com/office/drawing/2014/main" id="{52123D73-239B-9372-4BEA-12DEA5F29DD8}"/>
              </a:ext>
            </a:extLst>
          </p:cNvPr>
          <p:cNvSpPr>
            <a:spLocks noChangeAspect="1" noEditPoints="1"/>
          </p:cNvSpPr>
          <p:nvPr/>
        </p:nvSpPr>
        <p:spPr bwMode="auto">
          <a:xfrm>
            <a:off x="5218316" y="5478670"/>
            <a:ext cx="148606" cy="13933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271">
              <a:defRPr/>
            </a:pPr>
            <a:endParaRPr lang="es-ES" sz="800" kern="0">
              <a:solidFill>
                <a:schemeClr val="bg1"/>
              </a:solidFill>
              <a:latin typeface="Segoe UI Semibold"/>
            </a:endParaRPr>
          </a:p>
        </p:txBody>
      </p:sp>
      <p:sp>
        <p:nvSpPr>
          <p:cNvPr id="158" name="Rectangle 157">
            <a:extLst>
              <a:ext uri="{FF2B5EF4-FFF2-40B4-BE49-F238E27FC236}">
                <a16:creationId xmlns:a16="http://schemas.microsoft.com/office/drawing/2014/main" id="{19F6DA4D-0EE2-35BA-64CB-E98865782A4C}"/>
              </a:ext>
            </a:extLst>
          </p:cNvPr>
          <p:cNvSpPr/>
          <p:nvPr/>
        </p:nvSpPr>
        <p:spPr bwMode="auto">
          <a:xfrm>
            <a:off x="5218315" y="5670537"/>
            <a:ext cx="1117979" cy="3080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339" fontAlgn="base">
              <a:spcBef>
                <a:spcPct val="0"/>
              </a:spcBef>
              <a:spcAft>
                <a:spcPct val="0"/>
              </a:spcAft>
              <a:defRPr/>
            </a:pPr>
            <a:r>
              <a:rPr lang="es-ES" sz="1001" kern="0">
                <a:solidFill>
                  <a:schemeClr val="bg1"/>
                </a:solidFill>
                <a:latin typeface="Segoe UI Semibold"/>
                <a:cs typeface="Segoe UI" pitchFamily="34" charset="0"/>
              </a:rPr>
              <a:t>Hand-</a:t>
            </a:r>
            <a:r>
              <a:rPr lang="es-ES" sz="1001" kern="0" err="1">
                <a:solidFill>
                  <a:schemeClr val="bg1"/>
                </a:solidFill>
                <a:latin typeface="Segoe UI Semibold"/>
                <a:cs typeface="Segoe UI" pitchFamily="34" charset="0"/>
              </a:rPr>
              <a:t>over</a:t>
            </a:r>
            <a:r>
              <a:rPr lang="es-ES" sz="1001" kern="0">
                <a:solidFill>
                  <a:schemeClr val="bg1"/>
                </a:solidFill>
                <a:latin typeface="Segoe UI Semibold"/>
                <a:cs typeface="Segoe UI" pitchFamily="34" charset="0"/>
              </a:rPr>
              <a:t> a</a:t>
            </a:r>
            <a:br>
              <a:rPr lang="es-ES" sz="1001" kern="0">
                <a:solidFill>
                  <a:schemeClr val="bg1"/>
                </a:solidFill>
                <a:latin typeface="Segoe UI Semibold"/>
                <a:cs typeface="Segoe UI" pitchFamily="34" charset="0"/>
              </a:rPr>
            </a:br>
            <a:r>
              <a:rPr lang="es-ES" sz="1001" kern="0">
                <a:solidFill>
                  <a:schemeClr val="bg1"/>
                </a:solidFill>
                <a:latin typeface="Segoe UI Semibold"/>
                <a:cs typeface="Segoe UI" pitchFamily="34" charset="0"/>
              </a:rPr>
              <a:t>ML Ops</a:t>
            </a:r>
          </a:p>
        </p:txBody>
      </p:sp>
      <p:sp>
        <p:nvSpPr>
          <p:cNvPr id="159" name="Rectangle 158">
            <a:extLst>
              <a:ext uri="{FF2B5EF4-FFF2-40B4-BE49-F238E27FC236}">
                <a16:creationId xmlns:a16="http://schemas.microsoft.com/office/drawing/2014/main" id="{EBBD3A76-EAD3-F524-8485-6FE0930BCEFD}"/>
              </a:ext>
            </a:extLst>
          </p:cNvPr>
          <p:cNvSpPr/>
          <p:nvPr/>
        </p:nvSpPr>
        <p:spPr bwMode="auto">
          <a:xfrm>
            <a:off x="4992226" y="4695043"/>
            <a:ext cx="1188000" cy="1004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339" fontAlgn="base">
              <a:spcBef>
                <a:spcPct val="0"/>
              </a:spcBef>
              <a:spcAft>
                <a:spcPct val="0"/>
              </a:spcAft>
              <a:defRPr/>
            </a:pPr>
            <a:r>
              <a:rPr lang="es-ES" sz="900" kern="0" err="1">
                <a:solidFill>
                  <a:schemeClr val="bg1"/>
                </a:solidFill>
                <a:latin typeface="Segoe UI Semibold"/>
                <a:ea typeface="Segoe UI" pitchFamily="34" charset="0"/>
                <a:cs typeface="Segoe UI" pitchFamily="34" charset="0"/>
              </a:rPr>
              <a:t>Model</a:t>
            </a:r>
            <a:r>
              <a:rPr lang="es-ES" sz="900" kern="0">
                <a:solidFill>
                  <a:schemeClr val="bg1"/>
                </a:solidFill>
                <a:latin typeface="Segoe UI Semibold"/>
                <a:ea typeface="Segoe UI" pitchFamily="34" charset="0"/>
                <a:cs typeface="Segoe UI" pitchFamily="34" charset="0"/>
              </a:rPr>
              <a:t> </a:t>
            </a:r>
            <a:r>
              <a:rPr lang="es-ES" sz="900" kern="0" err="1">
                <a:solidFill>
                  <a:schemeClr val="bg1"/>
                </a:solidFill>
                <a:latin typeface="Segoe UI Semibold"/>
                <a:ea typeface="Segoe UI" pitchFamily="34" charset="0"/>
                <a:cs typeface="Segoe UI" pitchFamily="34" charset="0"/>
              </a:rPr>
              <a:t>adoption</a:t>
            </a:r>
            <a:r>
              <a:rPr lang="es-ES" sz="900" kern="0">
                <a:solidFill>
                  <a:schemeClr val="bg1"/>
                </a:solidFill>
                <a:latin typeface="Segoe UI Semibold"/>
                <a:ea typeface="Segoe UI" pitchFamily="34" charset="0"/>
                <a:cs typeface="Segoe UI" pitchFamily="34" charset="0"/>
              </a:rPr>
              <a:t> </a:t>
            </a:r>
            <a:r>
              <a:rPr lang="es-ES" sz="900" kern="0" err="1">
                <a:solidFill>
                  <a:schemeClr val="bg1"/>
                </a:solidFill>
                <a:latin typeface="Segoe UI Semibold"/>
                <a:ea typeface="Segoe UI" pitchFamily="34" charset="0"/>
                <a:cs typeface="Segoe UI" pitchFamily="34" charset="0"/>
              </a:rPr>
              <a:t>process</a:t>
            </a:r>
            <a:r>
              <a:rPr lang="es-ES" sz="900" kern="0">
                <a:solidFill>
                  <a:schemeClr val="bg1"/>
                </a:solidFill>
                <a:latin typeface="Segoe UI Semibold"/>
                <a:ea typeface="Segoe UI" pitchFamily="34" charset="0"/>
                <a:cs typeface="Segoe UI" pitchFamily="34" charset="0"/>
              </a:rPr>
              <a:t>
</a:t>
            </a:r>
          </a:p>
        </p:txBody>
      </p:sp>
      <p:sp>
        <p:nvSpPr>
          <p:cNvPr id="160" name="Rectangle 159">
            <a:extLst>
              <a:ext uri="{FF2B5EF4-FFF2-40B4-BE49-F238E27FC236}">
                <a16:creationId xmlns:a16="http://schemas.microsoft.com/office/drawing/2014/main" id="{280DAF32-1048-B09A-BEA7-D83966F77441}"/>
              </a:ext>
            </a:extLst>
          </p:cNvPr>
          <p:cNvSpPr/>
          <p:nvPr/>
        </p:nvSpPr>
        <p:spPr bwMode="auto">
          <a:xfrm>
            <a:off x="6504821" y="5500642"/>
            <a:ext cx="804786" cy="4620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339" fontAlgn="base">
              <a:spcBef>
                <a:spcPct val="0"/>
              </a:spcBef>
              <a:spcAft>
                <a:spcPct val="0"/>
              </a:spcAft>
              <a:defRPr/>
            </a:pPr>
            <a:r>
              <a:rPr lang="es-ES" sz="1001" kern="0">
                <a:solidFill>
                  <a:schemeClr val="bg1"/>
                </a:solidFill>
                <a:latin typeface="Segoe UI Semibold"/>
                <a:cs typeface="Segoe UI" pitchFamily="34" charset="0"/>
              </a:rPr>
              <a:t>Model deployment
</a:t>
            </a:r>
            <a:endParaRPr lang="es-ES" sz="1001" kern="0">
              <a:solidFill>
                <a:schemeClr val="bg1"/>
              </a:solidFill>
              <a:latin typeface="Segoe UI"/>
              <a:cs typeface="Segoe UI" pitchFamily="34" charset="0"/>
            </a:endParaRPr>
          </a:p>
        </p:txBody>
      </p:sp>
      <p:sp>
        <p:nvSpPr>
          <p:cNvPr id="161" name="manager" title="Icon of three people with lines connecting them">
            <a:extLst>
              <a:ext uri="{FF2B5EF4-FFF2-40B4-BE49-F238E27FC236}">
                <a16:creationId xmlns:a16="http://schemas.microsoft.com/office/drawing/2014/main" id="{57A32739-B7FB-62AB-DDAB-DB81B093067A}"/>
              </a:ext>
            </a:extLst>
          </p:cNvPr>
          <p:cNvSpPr>
            <a:spLocks noChangeAspect="1" noEditPoints="1"/>
          </p:cNvSpPr>
          <p:nvPr/>
        </p:nvSpPr>
        <p:spPr bwMode="auto">
          <a:xfrm>
            <a:off x="6635067" y="5282784"/>
            <a:ext cx="160050" cy="161319"/>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6350" cap="sq">
            <a:solidFill>
              <a:srgbClr val="866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endParaRPr>
          </a:p>
        </p:txBody>
      </p:sp>
      <p:sp>
        <p:nvSpPr>
          <p:cNvPr id="162" name="Clock_E917" title="Icon of a clock">
            <a:extLst>
              <a:ext uri="{FF2B5EF4-FFF2-40B4-BE49-F238E27FC236}">
                <a16:creationId xmlns:a16="http://schemas.microsoft.com/office/drawing/2014/main" id="{935D0587-BC64-F828-9967-BCF9AAB0B9AE}"/>
              </a:ext>
            </a:extLst>
          </p:cNvPr>
          <p:cNvSpPr>
            <a:spLocks noChangeAspect="1" noEditPoints="1"/>
          </p:cNvSpPr>
          <p:nvPr/>
        </p:nvSpPr>
        <p:spPr bwMode="auto">
          <a:xfrm>
            <a:off x="1741345" y="4896517"/>
            <a:ext cx="162761" cy="162841"/>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271">
              <a:defRPr/>
            </a:pPr>
            <a:endParaRPr lang="es-ES" sz="800" kern="0">
              <a:solidFill>
                <a:schemeClr val="bg1"/>
              </a:solidFill>
              <a:latin typeface="Segoe UI Semibold"/>
            </a:endParaRPr>
          </a:p>
        </p:txBody>
      </p:sp>
      <p:sp>
        <p:nvSpPr>
          <p:cNvPr id="163" name="Rectangle 162">
            <a:extLst>
              <a:ext uri="{FF2B5EF4-FFF2-40B4-BE49-F238E27FC236}">
                <a16:creationId xmlns:a16="http://schemas.microsoft.com/office/drawing/2014/main" id="{483D475C-4AB5-C789-5AD9-CBF5715321A6}"/>
              </a:ext>
            </a:extLst>
          </p:cNvPr>
          <p:cNvSpPr/>
          <p:nvPr/>
        </p:nvSpPr>
        <p:spPr bwMode="auto">
          <a:xfrm>
            <a:off x="7309609" y="5500642"/>
            <a:ext cx="943769" cy="4620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339" fontAlgn="base">
              <a:spcBef>
                <a:spcPct val="0"/>
              </a:spcBef>
              <a:spcAft>
                <a:spcPct val="0"/>
              </a:spcAft>
              <a:defRPr/>
            </a:pPr>
            <a:r>
              <a:rPr lang="es-ES" sz="1001" kern="0">
                <a:solidFill>
                  <a:schemeClr val="bg1"/>
                </a:solidFill>
                <a:latin typeface="Segoe UI Semibold"/>
                <a:cs typeface="Segoe UI" pitchFamily="34" charset="0"/>
              </a:rPr>
              <a:t>Monitoring</a:t>
            </a:r>
            <a:br>
              <a:rPr lang="es-ES" sz="1001" kern="0">
                <a:solidFill>
                  <a:schemeClr val="bg1"/>
                </a:solidFill>
                <a:latin typeface="Segoe UI Semibold"/>
                <a:cs typeface="Segoe UI" pitchFamily="34" charset="0"/>
              </a:rPr>
            </a:br>
            <a:r>
              <a:rPr lang="es-ES" sz="1001" kern="0">
                <a:solidFill>
                  <a:schemeClr val="bg1"/>
                </a:solidFill>
                <a:latin typeface="Segoe UI Semibold"/>
                <a:cs typeface="Segoe UI" pitchFamily="34" charset="0"/>
              </a:rPr>
              <a:t>of model
</a:t>
            </a:r>
            <a:endParaRPr lang="es-ES" sz="1001" kern="0">
              <a:solidFill>
                <a:schemeClr val="bg1"/>
              </a:solidFill>
              <a:latin typeface="Segoe UI"/>
              <a:cs typeface="Segoe UI" pitchFamily="34" charset="0"/>
            </a:endParaRPr>
          </a:p>
        </p:txBody>
      </p:sp>
      <p:sp>
        <p:nvSpPr>
          <p:cNvPr id="164" name="Freeform: Shape 163">
            <a:extLst>
              <a:ext uri="{FF2B5EF4-FFF2-40B4-BE49-F238E27FC236}">
                <a16:creationId xmlns:a16="http://schemas.microsoft.com/office/drawing/2014/main" id="{80AB47BE-CAF0-198F-B045-0A391E540C1F}"/>
              </a:ext>
            </a:extLst>
          </p:cNvPr>
          <p:cNvSpPr/>
          <p:nvPr/>
        </p:nvSpPr>
        <p:spPr>
          <a:xfrm>
            <a:off x="404166" y="4776781"/>
            <a:ext cx="7856745" cy="1391342"/>
          </a:xfrm>
          <a:custGeom>
            <a:avLst/>
            <a:gdLst>
              <a:gd name="connsiteX0" fmla="*/ 0 w 6057900"/>
              <a:gd name="connsiteY0" fmla="*/ 0 h 1039939"/>
              <a:gd name="connsiteX1" fmla="*/ 2083499 w 6057900"/>
              <a:gd name="connsiteY1" fmla="*/ 0 h 1039939"/>
              <a:gd name="connsiteX2" fmla="*/ 2200275 w 6057900"/>
              <a:gd name="connsiteY2" fmla="*/ 116777 h 1039939"/>
              <a:gd name="connsiteX3" fmla="*/ 2200275 w 6057900"/>
              <a:gd name="connsiteY3" fmla="*/ 374618 h 1039939"/>
              <a:gd name="connsiteX4" fmla="*/ 2083499 w 6057900"/>
              <a:gd name="connsiteY4" fmla="*/ 491395 h 1039939"/>
              <a:gd name="connsiteX5" fmla="*/ 728282 w 6057900"/>
              <a:gd name="connsiteY5" fmla="*/ 491395 h 1039939"/>
              <a:gd name="connsiteX6" fmla="*/ 611505 w 6057900"/>
              <a:gd name="connsiteY6" fmla="*/ 608171 h 1039939"/>
              <a:gd name="connsiteX7" fmla="*/ 611505 w 6057900"/>
              <a:gd name="connsiteY7" fmla="*/ 923163 h 1039939"/>
              <a:gd name="connsiteX8" fmla="*/ 728282 w 6057900"/>
              <a:gd name="connsiteY8" fmla="*/ 1039940 h 1039939"/>
              <a:gd name="connsiteX9" fmla="*/ 3449288 w 6057900"/>
              <a:gd name="connsiteY9" fmla="*/ 1039940 h 1039939"/>
              <a:gd name="connsiteX10" fmla="*/ 3566065 w 6057900"/>
              <a:gd name="connsiteY10" fmla="*/ 923163 h 1039939"/>
              <a:gd name="connsiteX11" fmla="*/ 3566065 w 6057900"/>
              <a:gd name="connsiteY11" fmla="*/ 379667 h 1039939"/>
              <a:gd name="connsiteX12" fmla="*/ 3682841 w 6057900"/>
              <a:gd name="connsiteY12" fmla="*/ 262890 h 1039939"/>
              <a:gd name="connsiteX13" fmla="*/ 6057900 w 6057900"/>
              <a:gd name="connsiteY13" fmla="*/ 262890 h 103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7900" h="1039939">
                <a:moveTo>
                  <a:pt x="0" y="0"/>
                </a:moveTo>
                <a:lnTo>
                  <a:pt x="2083499" y="0"/>
                </a:lnTo>
                <a:cubicBezTo>
                  <a:pt x="2147983" y="0"/>
                  <a:pt x="2200275" y="52292"/>
                  <a:pt x="2200275" y="116777"/>
                </a:cubicBezTo>
                <a:lnTo>
                  <a:pt x="2200275" y="374618"/>
                </a:lnTo>
                <a:cubicBezTo>
                  <a:pt x="2200275" y="439103"/>
                  <a:pt x="2147983" y="491395"/>
                  <a:pt x="2083499" y="491395"/>
                </a:cubicBezTo>
                <a:lnTo>
                  <a:pt x="728282" y="491395"/>
                </a:lnTo>
                <a:cubicBezTo>
                  <a:pt x="663797" y="491395"/>
                  <a:pt x="611505" y="543687"/>
                  <a:pt x="611505" y="608171"/>
                </a:cubicBezTo>
                <a:lnTo>
                  <a:pt x="611505" y="923163"/>
                </a:lnTo>
                <a:cubicBezTo>
                  <a:pt x="611505" y="987647"/>
                  <a:pt x="663797" y="1039940"/>
                  <a:pt x="728282" y="1039940"/>
                </a:cubicBezTo>
                <a:lnTo>
                  <a:pt x="3449288" y="1039940"/>
                </a:lnTo>
                <a:cubicBezTo>
                  <a:pt x="3513773" y="1039940"/>
                  <a:pt x="3566065" y="987647"/>
                  <a:pt x="3566065" y="923163"/>
                </a:cubicBezTo>
                <a:lnTo>
                  <a:pt x="3566065" y="379667"/>
                </a:lnTo>
                <a:cubicBezTo>
                  <a:pt x="3566065" y="315182"/>
                  <a:pt x="3618357" y="262890"/>
                  <a:pt x="3682841" y="262890"/>
                </a:cubicBezTo>
                <a:lnTo>
                  <a:pt x="6057900" y="262890"/>
                </a:lnTo>
              </a:path>
            </a:pathLst>
          </a:custGeom>
          <a:noFill/>
          <a:ln w="107950" cap="flat">
            <a:solidFill>
              <a:srgbClr val="FFFFFF">
                <a:lumMod val="85000"/>
              </a:srgbClr>
            </a:solidFill>
            <a:prstDash val="solid"/>
            <a:round/>
          </a:ln>
        </p:spPr>
        <p:txBody>
          <a:bodyPr rtlCol="0" anchor="ctr"/>
          <a:lstStyle/>
          <a:p>
            <a:pPr defTabSz="914271">
              <a:defRPr/>
            </a:pPr>
            <a:endParaRPr lang="es-ES" sz="1801" kern="0">
              <a:solidFill>
                <a:schemeClr val="bg1"/>
              </a:solidFill>
            </a:endParaRPr>
          </a:p>
        </p:txBody>
      </p:sp>
      <p:sp>
        <p:nvSpPr>
          <p:cNvPr id="165" name="Freeform: Shape 164">
            <a:extLst>
              <a:ext uri="{FF2B5EF4-FFF2-40B4-BE49-F238E27FC236}">
                <a16:creationId xmlns:a16="http://schemas.microsoft.com/office/drawing/2014/main" id="{AB2CAC3A-5420-9831-AA18-D078727DCBF7}"/>
              </a:ext>
            </a:extLst>
          </p:cNvPr>
          <p:cNvSpPr/>
          <p:nvPr/>
        </p:nvSpPr>
        <p:spPr>
          <a:xfrm>
            <a:off x="5029145" y="5128503"/>
            <a:ext cx="3231765" cy="372139"/>
          </a:xfrm>
          <a:custGeom>
            <a:avLst/>
            <a:gdLst>
              <a:gd name="connsiteX0" fmla="*/ 0 w 3753295"/>
              <a:gd name="connsiteY0" fmla="*/ 0 h 553009"/>
              <a:gd name="connsiteX1" fmla="*/ 3753295 w 3753295"/>
              <a:gd name="connsiteY1" fmla="*/ 168023 h 553009"/>
              <a:gd name="connsiteX2" fmla="*/ 566633 w 3753295"/>
              <a:gd name="connsiteY2" fmla="*/ 168023 h 553009"/>
              <a:gd name="connsiteX3" fmla="*/ 409953 w 3753295"/>
              <a:gd name="connsiteY3" fmla="*/ 329654 h 553009"/>
              <a:gd name="connsiteX4" fmla="*/ 409953 w 3753295"/>
              <a:gd name="connsiteY4" fmla="*/ 553009 h 553009"/>
              <a:gd name="connsiteX5" fmla="*/ 241745 w 3753295"/>
              <a:gd name="connsiteY5" fmla="*/ 547107 h 553009"/>
              <a:gd name="connsiteX6" fmla="*/ 0 w 3753295"/>
              <a:gd name="connsiteY6" fmla="*/ 0 h 553009"/>
              <a:gd name="connsiteX0" fmla="*/ 0 w 3753295"/>
              <a:gd name="connsiteY0" fmla="*/ 0 h 553009"/>
              <a:gd name="connsiteX1" fmla="*/ 3753295 w 3753295"/>
              <a:gd name="connsiteY1" fmla="*/ 168023 h 553009"/>
              <a:gd name="connsiteX2" fmla="*/ 566633 w 3753295"/>
              <a:gd name="connsiteY2" fmla="*/ 168023 h 553009"/>
              <a:gd name="connsiteX3" fmla="*/ 409953 w 3753295"/>
              <a:gd name="connsiteY3" fmla="*/ 329654 h 553009"/>
              <a:gd name="connsiteX4" fmla="*/ 409953 w 3753295"/>
              <a:gd name="connsiteY4" fmla="*/ 553009 h 553009"/>
              <a:gd name="connsiteX5" fmla="*/ 241745 w 3753295"/>
              <a:gd name="connsiteY5" fmla="*/ 547107 h 553009"/>
              <a:gd name="connsiteX6" fmla="*/ 91440 w 3753295"/>
              <a:gd name="connsiteY6" fmla="*/ 91440 h 553009"/>
              <a:gd name="connsiteX0" fmla="*/ 0 w 3753295"/>
              <a:gd name="connsiteY0" fmla="*/ 0 h 553009"/>
              <a:gd name="connsiteX1" fmla="*/ 3753295 w 3753295"/>
              <a:gd name="connsiteY1" fmla="*/ 168023 h 553009"/>
              <a:gd name="connsiteX2" fmla="*/ 566633 w 3753295"/>
              <a:gd name="connsiteY2" fmla="*/ 168023 h 553009"/>
              <a:gd name="connsiteX3" fmla="*/ 409953 w 3753295"/>
              <a:gd name="connsiteY3" fmla="*/ 329654 h 553009"/>
              <a:gd name="connsiteX4" fmla="*/ 409953 w 3753295"/>
              <a:gd name="connsiteY4" fmla="*/ 553009 h 553009"/>
              <a:gd name="connsiteX5" fmla="*/ 241745 w 3753295"/>
              <a:gd name="connsiteY5" fmla="*/ 547107 h 553009"/>
              <a:gd name="connsiteX0" fmla="*/ 0 w 3753295"/>
              <a:gd name="connsiteY0" fmla="*/ 0 h 553009"/>
              <a:gd name="connsiteX1" fmla="*/ 3753295 w 3753295"/>
              <a:gd name="connsiteY1" fmla="*/ 168023 h 553009"/>
              <a:gd name="connsiteX2" fmla="*/ 566633 w 3753295"/>
              <a:gd name="connsiteY2" fmla="*/ 168023 h 553009"/>
              <a:gd name="connsiteX3" fmla="*/ 409953 w 3753295"/>
              <a:gd name="connsiteY3" fmla="*/ 329654 h 553009"/>
              <a:gd name="connsiteX4" fmla="*/ 409953 w 3753295"/>
              <a:gd name="connsiteY4" fmla="*/ 553009 h 553009"/>
              <a:gd name="connsiteX0" fmla="*/ 3343342 w 3343342"/>
              <a:gd name="connsiteY0" fmla="*/ 0 h 384986"/>
              <a:gd name="connsiteX1" fmla="*/ 156680 w 3343342"/>
              <a:gd name="connsiteY1" fmla="*/ 0 h 384986"/>
              <a:gd name="connsiteX2" fmla="*/ 0 w 3343342"/>
              <a:gd name="connsiteY2" fmla="*/ 161631 h 384986"/>
              <a:gd name="connsiteX3" fmla="*/ 0 w 3343342"/>
              <a:gd name="connsiteY3" fmla="*/ 384986 h 384986"/>
            </a:gdLst>
            <a:ahLst/>
            <a:cxnLst>
              <a:cxn ang="0">
                <a:pos x="connsiteX0" y="connsiteY0"/>
              </a:cxn>
              <a:cxn ang="0">
                <a:pos x="connsiteX1" y="connsiteY1"/>
              </a:cxn>
              <a:cxn ang="0">
                <a:pos x="connsiteX2" y="connsiteY2"/>
              </a:cxn>
              <a:cxn ang="0">
                <a:pos x="connsiteX3" y="connsiteY3"/>
              </a:cxn>
            </a:cxnLst>
            <a:rect l="l" t="t" r="r" b="b"/>
            <a:pathLst>
              <a:path w="3343342" h="384986">
                <a:moveTo>
                  <a:pt x="3343342" y="0"/>
                </a:moveTo>
                <a:lnTo>
                  <a:pt x="156680" y="0"/>
                </a:lnTo>
                <a:cubicBezTo>
                  <a:pt x="70160" y="0"/>
                  <a:pt x="0" y="72377"/>
                  <a:pt x="0" y="161631"/>
                </a:cubicBezTo>
                <a:lnTo>
                  <a:pt x="0" y="384986"/>
                </a:lnTo>
              </a:path>
            </a:pathLst>
          </a:custGeom>
          <a:noFill/>
          <a:ln w="107950" cap="flat">
            <a:solidFill>
              <a:srgbClr val="8661C5">
                <a:lumMod val="20000"/>
                <a:lumOff val="80000"/>
              </a:srgbClr>
            </a:solidFill>
            <a:prstDash val="solid"/>
            <a:round/>
          </a:ln>
        </p:spPr>
        <p:txBody>
          <a:bodyPr rtlCol="0" anchor="ctr"/>
          <a:lstStyle/>
          <a:p>
            <a:pPr defTabSz="914271">
              <a:defRPr/>
            </a:pPr>
            <a:endParaRPr lang="es-ES" sz="1801" kern="0">
              <a:solidFill>
                <a:schemeClr val="bg1"/>
              </a:solidFill>
            </a:endParaRPr>
          </a:p>
        </p:txBody>
      </p:sp>
      <p:sp>
        <p:nvSpPr>
          <p:cNvPr id="166" name="Freeform: Shape 165">
            <a:extLst>
              <a:ext uri="{FF2B5EF4-FFF2-40B4-BE49-F238E27FC236}">
                <a16:creationId xmlns:a16="http://schemas.microsoft.com/office/drawing/2014/main" id="{AC9DF146-5262-BD1A-E5D9-96B1AA2C9C7F}"/>
              </a:ext>
            </a:extLst>
          </p:cNvPr>
          <p:cNvSpPr/>
          <p:nvPr/>
        </p:nvSpPr>
        <p:spPr>
          <a:xfrm>
            <a:off x="404166" y="4776781"/>
            <a:ext cx="7856745" cy="1391342"/>
          </a:xfrm>
          <a:custGeom>
            <a:avLst/>
            <a:gdLst>
              <a:gd name="connsiteX0" fmla="*/ 0 w 6057900"/>
              <a:gd name="connsiteY0" fmla="*/ 0 h 1039939"/>
              <a:gd name="connsiteX1" fmla="*/ 2083499 w 6057900"/>
              <a:gd name="connsiteY1" fmla="*/ 0 h 1039939"/>
              <a:gd name="connsiteX2" fmla="*/ 2200275 w 6057900"/>
              <a:gd name="connsiteY2" fmla="*/ 116777 h 1039939"/>
              <a:gd name="connsiteX3" fmla="*/ 2200275 w 6057900"/>
              <a:gd name="connsiteY3" fmla="*/ 374618 h 1039939"/>
              <a:gd name="connsiteX4" fmla="*/ 2083499 w 6057900"/>
              <a:gd name="connsiteY4" fmla="*/ 491395 h 1039939"/>
              <a:gd name="connsiteX5" fmla="*/ 728282 w 6057900"/>
              <a:gd name="connsiteY5" fmla="*/ 491395 h 1039939"/>
              <a:gd name="connsiteX6" fmla="*/ 611505 w 6057900"/>
              <a:gd name="connsiteY6" fmla="*/ 608171 h 1039939"/>
              <a:gd name="connsiteX7" fmla="*/ 611505 w 6057900"/>
              <a:gd name="connsiteY7" fmla="*/ 923163 h 1039939"/>
              <a:gd name="connsiteX8" fmla="*/ 728282 w 6057900"/>
              <a:gd name="connsiteY8" fmla="*/ 1039940 h 1039939"/>
              <a:gd name="connsiteX9" fmla="*/ 3449288 w 6057900"/>
              <a:gd name="connsiteY9" fmla="*/ 1039940 h 1039939"/>
              <a:gd name="connsiteX10" fmla="*/ 3566065 w 6057900"/>
              <a:gd name="connsiteY10" fmla="*/ 923163 h 1039939"/>
              <a:gd name="connsiteX11" fmla="*/ 3566065 w 6057900"/>
              <a:gd name="connsiteY11" fmla="*/ 379667 h 1039939"/>
              <a:gd name="connsiteX12" fmla="*/ 3682841 w 6057900"/>
              <a:gd name="connsiteY12" fmla="*/ 262890 h 1039939"/>
              <a:gd name="connsiteX13" fmla="*/ 6057900 w 6057900"/>
              <a:gd name="connsiteY13" fmla="*/ 262890 h 103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7900" h="1039939">
                <a:moveTo>
                  <a:pt x="0" y="0"/>
                </a:moveTo>
                <a:lnTo>
                  <a:pt x="2083499" y="0"/>
                </a:lnTo>
                <a:cubicBezTo>
                  <a:pt x="2147983" y="0"/>
                  <a:pt x="2200275" y="52292"/>
                  <a:pt x="2200275" y="116777"/>
                </a:cubicBezTo>
                <a:lnTo>
                  <a:pt x="2200275" y="374618"/>
                </a:lnTo>
                <a:cubicBezTo>
                  <a:pt x="2200275" y="439103"/>
                  <a:pt x="2147983" y="491395"/>
                  <a:pt x="2083499" y="491395"/>
                </a:cubicBezTo>
                <a:lnTo>
                  <a:pt x="728282" y="491395"/>
                </a:lnTo>
                <a:cubicBezTo>
                  <a:pt x="663797" y="491395"/>
                  <a:pt x="611505" y="543687"/>
                  <a:pt x="611505" y="608171"/>
                </a:cubicBezTo>
                <a:lnTo>
                  <a:pt x="611505" y="923163"/>
                </a:lnTo>
                <a:cubicBezTo>
                  <a:pt x="611505" y="987647"/>
                  <a:pt x="663797" y="1039940"/>
                  <a:pt x="728282" y="1039940"/>
                </a:cubicBezTo>
                <a:lnTo>
                  <a:pt x="3449288" y="1039940"/>
                </a:lnTo>
                <a:cubicBezTo>
                  <a:pt x="3513773" y="1039940"/>
                  <a:pt x="3566065" y="987647"/>
                  <a:pt x="3566065" y="923163"/>
                </a:cubicBezTo>
                <a:lnTo>
                  <a:pt x="3566065" y="379667"/>
                </a:lnTo>
                <a:cubicBezTo>
                  <a:pt x="3566065" y="315182"/>
                  <a:pt x="3618357" y="262890"/>
                  <a:pt x="3682841" y="262890"/>
                </a:cubicBezTo>
                <a:lnTo>
                  <a:pt x="6057900" y="262890"/>
                </a:lnTo>
              </a:path>
            </a:pathLst>
          </a:custGeom>
          <a:noFill/>
          <a:ln w="6350" cap="flat">
            <a:solidFill>
              <a:srgbClr val="FFFFFF"/>
            </a:solidFill>
            <a:prstDash val="dash"/>
            <a:round/>
          </a:ln>
        </p:spPr>
        <p:txBody>
          <a:bodyPr rtlCol="0" anchor="ctr"/>
          <a:lstStyle/>
          <a:p>
            <a:pPr defTabSz="914271">
              <a:defRPr/>
            </a:pPr>
            <a:endParaRPr lang="es-ES" sz="1801" kern="0">
              <a:solidFill>
                <a:schemeClr val="bg1"/>
              </a:solidFill>
            </a:endParaRPr>
          </a:p>
        </p:txBody>
      </p:sp>
      <p:grpSp>
        <p:nvGrpSpPr>
          <p:cNvPr id="167" name="Group 166">
            <a:extLst>
              <a:ext uri="{FF2B5EF4-FFF2-40B4-BE49-F238E27FC236}">
                <a16:creationId xmlns:a16="http://schemas.microsoft.com/office/drawing/2014/main" id="{48D6A9A9-744C-C976-239C-A34CFEF41809}"/>
              </a:ext>
            </a:extLst>
          </p:cNvPr>
          <p:cNvGrpSpPr/>
          <p:nvPr/>
        </p:nvGrpSpPr>
        <p:grpSpPr>
          <a:xfrm>
            <a:off x="1846621" y="4776781"/>
            <a:ext cx="1411173" cy="657442"/>
            <a:chOff x="5556255" y="4794250"/>
            <a:chExt cx="1459895" cy="680139"/>
          </a:xfrm>
        </p:grpSpPr>
        <p:sp>
          <p:nvSpPr>
            <p:cNvPr id="168" name="Freeform: Shape 167">
              <a:extLst>
                <a:ext uri="{FF2B5EF4-FFF2-40B4-BE49-F238E27FC236}">
                  <a16:creationId xmlns:a16="http://schemas.microsoft.com/office/drawing/2014/main" id="{AD38E11F-5DC8-B547-94C6-E7CCC91E0E10}"/>
                </a:ext>
              </a:extLst>
            </p:cNvPr>
            <p:cNvSpPr/>
            <p:nvPr/>
          </p:nvSpPr>
          <p:spPr>
            <a:xfrm>
              <a:off x="5556255" y="4794250"/>
              <a:ext cx="1454076" cy="131899"/>
            </a:xfrm>
            <a:custGeom>
              <a:avLst/>
              <a:gdLst>
                <a:gd name="connsiteX0" fmla="*/ 0 w 1454076"/>
                <a:gd name="connsiteY0" fmla="*/ 0 h 131899"/>
                <a:gd name="connsiteX1" fmla="*/ 1303215 w 1454076"/>
                <a:gd name="connsiteY1" fmla="*/ 0 h 131899"/>
                <a:gd name="connsiteX2" fmla="*/ 1447581 w 1454076"/>
                <a:gd name="connsiteY2" fmla="*/ 98723 h 131899"/>
                <a:gd name="connsiteX3" fmla="*/ 1454076 w 1454076"/>
                <a:gd name="connsiteY3" fmla="*/ 131899 h 131899"/>
                <a:gd name="connsiteX4" fmla="*/ 0 w 1454076"/>
                <a:gd name="connsiteY4" fmla="*/ 66804 h 131899"/>
                <a:gd name="connsiteX5" fmla="*/ 0 w 1454076"/>
                <a:gd name="connsiteY5" fmla="*/ 0 h 131899"/>
                <a:gd name="connsiteX0" fmla="*/ 0 w 1454076"/>
                <a:gd name="connsiteY0" fmla="*/ 66804 h 158244"/>
                <a:gd name="connsiteX1" fmla="*/ 0 w 1454076"/>
                <a:gd name="connsiteY1" fmla="*/ 0 h 158244"/>
                <a:gd name="connsiteX2" fmla="*/ 1303215 w 1454076"/>
                <a:gd name="connsiteY2" fmla="*/ 0 h 158244"/>
                <a:gd name="connsiteX3" fmla="*/ 1447581 w 1454076"/>
                <a:gd name="connsiteY3" fmla="*/ 98723 h 158244"/>
                <a:gd name="connsiteX4" fmla="*/ 1454076 w 1454076"/>
                <a:gd name="connsiteY4" fmla="*/ 131899 h 158244"/>
                <a:gd name="connsiteX5" fmla="*/ 91440 w 1454076"/>
                <a:gd name="connsiteY5" fmla="*/ 158244 h 158244"/>
                <a:gd name="connsiteX0" fmla="*/ 0 w 1454076"/>
                <a:gd name="connsiteY0" fmla="*/ 66804 h 131899"/>
                <a:gd name="connsiteX1" fmla="*/ 0 w 1454076"/>
                <a:gd name="connsiteY1" fmla="*/ 0 h 131899"/>
                <a:gd name="connsiteX2" fmla="*/ 1303215 w 1454076"/>
                <a:gd name="connsiteY2" fmla="*/ 0 h 131899"/>
                <a:gd name="connsiteX3" fmla="*/ 1447581 w 1454076"/>
                <a:gd name="connsiteY3" fmla="*/ 98723 h 131899"/>
                <a:gd name="connsiteX4" fmla="*/ 1454076 w 1454076"/>
                <a:gd name="connsiteY4" fmla="*/ 131899 h 131899"/>
                <a:gd name="connsiteX0" fmla="*/ 0 w 1454076"/>
                <a:gd name="connsiteY0" fmla="*/ 0 h 131899"/>
                <a:gd name="connsiteX1" fmla="*/ 1303215 w 1454076"/>
                <a:gd name="connsiteY1" fmla="*/ 0 h 131899"/>
                <a:gd name="connsiteX2" fmla="*/ 1447581 w 1454076"/>
                <a:gd name="connsiteY2" fmla="*/ 98723 h 131899"/>
                <a:gd name="connsiteX3" fmla="*/ 1454076 w 1454076"/>
                <a:gd name="connsiteY3" fmla="*/ 131899 h 131899"/>
              </a:gdLst>
              <a:ahLst/>
              <a:cxnLst>
                <a:cxn ang="0">
                  <a:pos x="connsiteX0" y="connsiteY0"/>
                </a:cxn>
                <a:cxn ang="0">
                  <a:pos x="connsiteX1" y="connsiteY1"/>
                </a:cxn>
                <a:cxn ang="0">
                  <a:pos x="connsiteX2" y="connsiteY2"/>
                </a:cxn>
                <a:cxn ang="0">
                  <a:pos x="connsiteX3" y="connsiteY3"/>
                </a:cxn>
              </a:cxnLst>
              <a:rect l="l" t="t" r="r" b="b"/>
              <a:pathLst>
                <a:path w="1454076" h="131899">
                  <a:moveTo>
                    <a:pt x="0" y="0"/>
                  </a:moveTo>
                  <a:lnTo>
                    <a:pt x="1303215" y="0"/>
                  </a:lnTo>
                  <a:cubicBezTo>
                    <a:pt x="1368105" y="0"/>
                    <a:pt x="1423793" y="40713"/>
                    <a:pt x="1447581" y="98723"/>
                  </a:cubicBezTo>
                  <a:lnTo>
                    <a:pt x="1454076" y="131899"/>
                  </a:lnTo>
                </a:path>
              </a:pathLst>
            </a:custGeom>
            <a:noFill/>
            <a:ln w="12700" cap="flat">
              <a:solidFill>
                <a:srgbClr val="0078D4"/>
              </a:solidFill>
              <a:prstDash val="solid"/>
              <a:round/>
            </a:ln>
          </p:spPr>
          <p:txBody>
            <a:bodyPr rtlCol="0" anchor="ctr"/>
            <a:lstStyle/>
            <a:p>
              <a:pPr defTabSz="914271">
                <a:defRPr/>
              </a:pPr>
              <a:endParaRPr lang="es-ES" sz="1801" kern="0">
                <a:solidFill>
                  <a:schemeClr val="bg1"/>
                </a:solidFill>
              </a:endParaRPr>
            </a:p>
          </p:txBody>
        </p:sp>
        <p:sp>
          <p:nvSpPr>
            <p:cNvPr id="169" name="Freeform: Shape 168">
              <a:extLst>
                <a:ext uri="{FF2B5EF4-FFF2-40B4-BE49-F238E27FC236}">
                  <a16:creationId xmlns:a16="http://schemas.microsoft.com/office/drawing/2014/main" id="{19AA958E-BF1A-C08D-18FE-020C11274E2F}"/>
                </a:ext>
              </a:extLst>
            </p:cNvPr>
            <p:cNvSpPr/>
            <p:nvPr/>
          </p:nvSpPr>
          <p:spPr>
            <a:xfrm>
              <a:off x="6446705" y="4926148"/>
              <a:ext cx="569445" cy="548241"/>
            </a:xfrm>
            <a:custGeom>
              <a:avLst/>
              <a:gdLst>
                <a:gd name="connsiteX0" fmla="*/ 563625 w 5745294"/>
                <a:gd name="connsiteY0" fmla="*/ 0 h 1307482"/>
                <a:gd name="connsiteX1" fmla="*/ 5745294 w 5745294"/>
                <a:gd name="connsiteY1" fmla="*/ 231967 h 1307482"/>
                <a:gd name="connsiteX2" fmla="*/ 2558632 w 5745294"/>
                <a:gd name="connsiteY2" fmla="*/ 231967 h 1307482"/>
                <a:gd name="connsiteX3" fmla="*/ 2401952 w 5745294"/>
                <a:gd name="connsiteY3" fmla="*/ 393598 h 1307482"/>
                <a:gd name="connsiteX4" fmla="*/ 2401952 w 5745294"/>
                <a:gd name="connsiteY4" fmla="*/ 1145851 h 1307482"/>
                <a:gd name="connsiteX5" fmla="*/ 2245270 w 5745294"/>
                <a:gd name="connsiteY5" fmla="*/ 1307482 h 1307482"/>
                <a:gd name="connsiteX6" fmla="*/ 0 w 5745294"/>
                <a:gd name="connsiteY6" fmla="*/ 1307482 h 1307482"/>
                <a:gd name="connsiteX7" fmla="*/ 0 w 5745294"/>
                <a:gd name="connsiteY7" fmla="*/ 548241 h 1307482"/>
                <a:gd name="connsiteX8" fmla="*/ 412764 w 5745294"/>
                <a:gd name="connsiteY8" fmla="*/ 548241 h 1307482"/>
                <a:gd name="connsiteX9" fmla="*/ 569445 w 5745294"/>
                <a:gd name="connsiteY9" fmla="*/ 386610 h 1307482"/>
                <a:gd name="connsiteX10" fmla="*/ 569445 w 5745294"/>
                <a:gd name="connsiteY10" fmla="*/ 29732 h 1307482"/>
                <a:gd name="connsiteX11" fmla="*/ 563625 w 5745294"/>
                <a:gd name="connsiteY11" fmla="*/ 0 h 1307482"/>
                <a:gd name="connsiteX0" fmla="*/ 0 w 5745294"/>
                <a:gd name="connsiteY0" fmla="*/ 1307482 h 1398922"/>
                <a:gd name="connsiteX1" fmla="*/ 0 w 5745294"/>
                <a:gd name="connsiteY1" fmla="*/ 548241 h 1398922"/>
                <a:gd name="connsiteX2" fmla="*/ 412764 w 5745294"/>
                <a:gd name="connsiteY2" fmla="*/ 548241 h 1398922"/>
                <a:gd name="connsiteX3" fmla="*/ 569445 w 5745294"/>
                <a:gd name="connsiteY3" fmla="*/ 386610 h 1398922"/>
                <a:gd name="connsiteX4" fmla="*/ 569445 w 5745294"/>
                <a:gd name="connsiteY4" fmla="*/ 29732 h 1398922"/>
                <a:gd name="connsiteX5" fmla="*/ 563625 w 5745294"/>
                <a:gd name="connsiteY5" fmla="*/ 0 h 1398922"/>
                <a:gd name="connsiteX6" fmla="*/ 5745294 w 5745294"/>
                <a:gd name="connsiteY6" fmla="*/ 231967 h 1398922"/>
                <a:gd name="connsiteX7" fmla="*/ 2558632 w 5745294"/>
                <a:gd name="connsiteY7" fmla="*/ 231967 h 1398922"/>
                <a:gd name="connsiteX8" fmla="*/ 2401952 w 5745294"/>
                <a:gd name="connsiteY8" fmla="*/ 393598 h 1398922"/>
                <a:gd name="connsiteX9" fmla="*/ 2401952 w 5745294"/>
                <a:gd name="connsiteY9" fmla="*/ 1145851 h 1398922"/>
                <a:gd name="connsiteX10" fmla="*/ 2245270 w 5745294"/>
                <a:gd name="connsiteY10" fmla="*/ 1307482 h 1398922"/>
                <a:gd name="connsiteX11" fmla="*/ 91440 w 5745294"/>
                <a:gd name="connsiteY11" fmla="*/ 1398922 h 1398922"/>
                <a:gd name="connsiteX0" fmla="*/ 0 w 5745294"/>
                <a:gd name="connsiteY0" fmla="*/ 1307482 h 1307482"/>
                <a:gd name="connsiteX1" fmla="*/ 0 w 5745294"/>
                <a:gd name="connsiteY1" fmla="*/ 548241 h 1307482"/>
                <a:gd name="connsiteX2" fmla="*/ 412764 w 5745294"/>
                <a:gd name="connsiteY2" fmla="*/ 548241 h 1307482"/>
                <a:gd name="connsiteX3" fmla="*/ 569445 w 5745294"/>
                <a:gd name="connsiteY3" fmla="*/ 386610 h 1307482"/>
                <a:gd name="connsiteX4" fmla="*/ 569445 w 5745294"/>
                <a:gd name="connsiteY4" fmla="*/ 29732 h 1307482"/>
                <a:gd name="connsiteX5" fmla="*/ 563625 w 5745294"/>
                <a:gd name="connsiteY5" fmla="*/ 0 h 1307482"/>
                <a:gd name="connsiteX6" fmla="*/ 5745294 w 5745294"/>
                <a:gd name="connsiteY6" fmla="*/ 231967 h 1307482"/>
                <a:gd name="connsiteX7" fmla="*/ 2558632 w 5745294"/>
                <a:gd name="connsiteY7" fmla="*/ 231967 h 1307482"/>
                <a:gd name="connsiteX8" fmla="*/ 2401952 w 5745294"/>
                <a:gd name="connsiteY8" fmla="*/ 393598 h 1307482"/>
                <a:gd name="connsiteX9" fmla="*/ 2401952 w 5745294"/>
                <a:gd name="connsiteY9" fmla="*/ 1145851 h 1307482"/>
                <a:gd name="connsiteX10" fmla="*/ 2245270 w 5745294"/>
                <a:gd name="connsiteY10" fmla="*/ 1307482 h 1307482"/>
                <a:gd name="connsiteX0" fmla="*/ 0 w 5745294"/>
                <a:gd name="connsiteY0" fmla="*/ 548241 h 1307482"/>
                <a:gd name="connsiteX1" fmla="*/ 412764 w 5745294"/>
                <a:gd name="connsiteY1" fmla="*/ 548241 h 1307482"/>
                <a:gd name="connsiteX2" fmla="*/ 569445 w 5745294"/>
                <a:gd name="connsiteY2" fmla="*/ 386610 h 1307482"/>
                <a:gd name="connsiteX3" fmla="*/ 569445 w 5745294"/>
                <a:gd name="connsiteY3" fmla="*/ 29732 h 1307482"/>
                <a:gd name="connsiteX4" fmla="*/ 563625 w 5745294"/>
                <a:gd name="connsiteY4" fmla="*/ 0 h 1307482"/>
                <a:gd name="connsiteX5" fmla="*/ 5745294 w 5745294"/>
                <a:gd name="connsiteY5" fmla="*/ 231967 h 1307482"/>
                <a:gd name="connsiteX6" fmla="*/ 2558632 w 5745294"/>
                <a:gd name="connsiteY6" fmla="*/ 231967 h 1307482"/>
                <a:gd name="connsiteX7" fmla="*/ 2401952 w 5745294"/>
                <a:gd name="connsiteY7" fmla="*/ 393598 h 1307482"/>
                <a:gd name="connsiteX8" fmla="*/ 2401952 w 5745294"/>
                <a:gd name="connsiteY8" fmla="*/ 1145851 h 1307482"/>
                <a:gd name="connsiteX9" fmla="*/ 2245270 w 5745294"/>
                <a:gd name="connsiteY9" fmla="*/ 1307482 h 1307482"/>
                <a:gd name="connsiteX0" fmla="*/ 0 w 5745294"/>
                <a:gd name="connsiteY0" fmla="*/ 548241 h 1145851"/>
                <a:gd name="connsiteX1" fmla="*/ 412764 w 5745294"/>
                <a:gd name="connsiteY1" fmla="*/ 548241 h 1145851"/>
                <a:gd name="connsiteX2" fmla="*/ 569445 w 5745294"/>
                <a:gd name="connsiteY2" fmla="*/ 386610 h 1145851"/>
                <a:gd name="connsiteX3" fmla="*/ 569445 w 5745294"/>
                <a:gd name="connsiteY3" fmla="*/ 29732 h 1145851"/>
                <a:gd name="connsiteX4" fmla="*/ 563625 w 5745294"/>
                <a:gd name="connsiteY4" fmla="*/ 0 h 1145851"/>
                <a:gd name="connsiteX5" fmla="*/ 5745294 w 5745294"/>
                <a:gd name="connsiteY5" fmla="*/ 231967 h 1145851"/>
                <a:gd name="connsiteX6" fmla="*/ 2558632 w 5745294"/>
                <a:gd name="connsiteY6" fmla="*/ 231967 h 1145851"/>
                <a:gd name="connsiteX7" fmla="*/ 2401952 w 5745294"/>
                <a:gd name="connsiteY7" fmla="*/ 393598 h 1145851"/>
                <a:gd name="connsiteX8" fmla="*/ 2401952 w 5745294"/>
                <a:gd name="connsiteY8" fmla="*/ 1145851 h 1145851"/>
                <a:gd name="connsiteX0" fmla="*/ 0 w 5745294"/>
                <a:gd name="connsiteY0" fmla="*/ 548241 h 548241"/>
                <a:gd name="connsiteX1" fmla="*/ 412764 w 5745294"/>
                <a:gd name="connsiteY1" fmla="*/ 548241 h 548241"/>
                <a:gd name="connsiteX2" fmla="*/ 569445 w 5745294"/>
                <a:gd name="connsiteY2" fmla="*/ 386610 h 548241"/>
                <a:gd name="connsiteX3" fmla="*/ 569445 w 5745294"/>
                <a:gd name="connsiteY3" fmla="*/ 29732 h 548241"/>
                <a:gd name="connsiteX4" fmla="*/ 563625 w 5745294"/>
                <a:gd name="connsiteY4" fmla="*/ 0 h 548241"/>
                <a:gd name="connsiteX5" fmla="*/ 5745294 w 5745294"/>
                <a:gd name="connsiteY5" fmla="*/ 231967 h 548241"/>
                <a:gd name="connsiteX6" fmla="*/ 2558632 w 5745294"/>
                <a:gd name="connsiteY6" fmla="*/ 231967 h 548241"/>
                <a:gd name="connsiteX7" fmla="*/ 2401952 w 5745294"/>
                <a:gd name="connsiteY7" fmla="*/ 393598 h 548241"/>
                <a:gd name="connsiteX0" fmla="*/ 0 w 5745294"/>
                <a:gd name="connsiteY0" fmla="*/ 548241 h 548241"/>
                <a:gd name="connsiteX1" fmla="*/ 412764 w 5745294"/>
                <a:gd name="connsiteY1" fmla="*/ 548241 h 548241"/>
                <a:gd name="connsiteX2" fmla="*/ 569445 w 5745294"/>
                <a:gd name="connsiteY2" fmla="*/ 386610 h 548241"/>
                <a:gd name="connsiteX3" fmla="*/ 569445 w 5745294"/>
                <a:gd name="connsiteY3" fmla="*/ 29732 h 548241"/>
                <a:gd name="connsiteX4" fmla="*/ 563625 w 5745294"/>
                <a:gd name="connsiteY4" fmla="*/ 0 h 548241"/>
                <a:gd name="connsiteX5" fmla="*/ 5745294 w 5745294"/>
                <a:gd name="connsiteY5" fmla="*/ 231967 h 548241"/>
                <a:gd name="connsiteX6" fmla="*/ 2558632 w 5745294"/>
                <a:gd name="connsiteY6" fmla="*/ 231967 h 548241"/>
                <a:gd name="connsiteX0" fmla="*/ 0 w 5745294"/>
                <a:gd name="connsiteY0" fmla="*/ 548241 h 548241"/>
                <a:gd name="connsiteX1" fmla="*/ 412764 w 5745294"/>
                <a:gd name="connsiteY1" fmla="*/ 548241 h 548241"/>
                <a:gd name="connsiteX2" fmla="*/ 569445 w 5745294"/>
                <a:gd name="connsiteY2" fmla="*/ 386610 h 548241"/>
                <a:gd name="connsiteX3" fmla="*/ 569445 w 5745294"/>
                <a:gd name="connsiteY3" fmla="*/ 29732 h 548241"/>
                <a:gd name="connsiteX4" fmla="*/ 563625 w 5745294"/>
                <a:gd name="connsiteY4" fmla="*/ 0 h 548241"/>
                <a:gd name="connsiteX5" fmla="*/ 5745294 w 5745294"/>
                <a:gd name="connsiteY5" fmla="*/ 231967 h 548241"/>
                <a:gd name="connsiteX0" fmla="*/ 0 w 569445"/>
                <a:gd name="connsiteY0" fmla="*/ 548241 h 548241"/>
                <a:gd name="connsiteX1" fmla="*/ 412764 w 569445"/>
                <a:gd name="connsiteY1" fmla="*/ 548241 h 548241"/>
                <a:gd name="connsiteX2" fmla="*/ 569445 w 569445"/>
                <a:gd name="connsiteY2" fmla="*/ 386610 h 548241"/>
                <a:gd name="connsiteX3" fmla="*/ 569445 w 569445"/>
                <a:gd name="connsiteY3" fmla="*/ 29732 h 548241"/>
                <a:gd name="connsiteX4" fmla="*/ 563625 w 569445"/>
                <a:gd name="connsiteY4" fmla="*/ 0 h 54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45" h="548241">
                  <a:moveTo>
                    <a:pt x="0" y="548241"/>
                  </a:moveTo>
                  <a:lnTo>
                    <a:pt x="412764" y="548241"/>
                  </a:lnTo>
                  <a:cubicBezTo>
                    <a:pt x="499284" y="548241"/>
                    <a:pt x="569445" y="475863"/>
                    <a:pt x="569445" y="386610"/>
                  </a:cubicBezTo>
                  <a:lnTo>
                    <a:pt x="569445" y="29732"/>
                  </a:lnTo>
                  <a:lnTo>
                    <a:pt x="563625" y="0"/>
                  </a:lnTo>
                </a:path>
              </a:pathLst>
            </a:custGeom>
            <a:noFill/>
            <a:ln w="12700" cap="flat">
              <a:solidFill>
                <a:srgbClr val="0078D4"/>
              </a:solidFill>
              <a:prstDash val="solid"/>
              <a:round/>
            </a:ln>
          </p:spPr>
          <p:txBody>
            <a:bodyPr rtlCol="0" anchor="ctr"/>
            <a:lstStyle/>
            <a:p>
              <a:pPr defTabSz="914271">
                <a:defRPr/>
              </a:pPr>
              <a:endParaRPr lang="es-ES" sz="1801" kern="0">
                <a:solidFill>
                  <a:schemeClr val="bg1"/>
                </a:solidFill>
              </a:endParaRPr>
            </a:p>
          </p:txBody>
        </p:sp>
      </p:grpSp>
      <p:sp>
        <p:nvSpPr>
          <p:cNvPr id="170" name="Freeform: Shape 169">
            <a:extLst>
              <a:ext uri="{FF2B5EF4-FFF2-40B4-BE49-F238E27FC236}">
                <a16:creationId xmlns:a16="http://schemas.microsoft.com/office/drawing/2014/main" id="{BD45A4C4-2710-C23C-8B3C-04EB2BA302E7}"/>
              </a:ext>
            </a:extLst>
          </p:cNvPr>
          <p:cNvSpPr/>
          <p:nvPr/>
        </p:nvSpPr>
        <p:spPr>
          <a:xfrm>
            <a:off x="1197253" y="5532632"/>
            <a:ext cx="3831893" cy="635492"/>
          </a:xfrm>
          <a:custGeom>
            <a:avLst/>
            <a:gdLst>
              <a:gd name="connsiteX0" fmla="*/ 3964190 w 3964190"/>
              <a:gd name="connsiteY0" fmla="*/ 0 h 657432"/>
              <a:gd name="connsiteX1" fmla="*/ 3964190 w 3964190"/>
              <a:gd name="connsiteY1" fmla="*/ 495801 h 657432"/>
              <a:gd name="connsiteX2" fmla="*/ 3807508 w 3964190"/>
              <a:gd name="connsiteY2" fmla="*/ 657432 h 657432"/>
              <a:gd name="connsiteX3" fmla="*/ 156682 w 3964190"/>
              <a:gd name="connsiteY3" fmla="*/ 657432 h 657432"/>
              <a:gd name="connsiteX4" fmla="*/ 0 w 3964190"/>
              <a:gd name="connsiteY4" fmla="*/ 495801 h 657432"/>
              <a:gd name="connsiteX5" fmla="*/ 0 w 3964190"/>
              <a:gd name="connsiteY5" fmla="*/ 200654 h 657432"/>
              <a:gd name="connsiteX0" fmla="*/ 3964190 w 4055630"/>
              <a:gd name="connsiteY0" fmla="*/ 0 h 657432"/>
              <a:gd name="connsiteX1" fmla="*/ 3964190 w 4055630"/>
              <a:gd name="connsiteY1" fmla="*/ 495801 h 657432"/>
              <a:gd name="connsiteX2" fmla="*/ 3807508 w 4055630"/>
              <a:gd name="connsiteY2" fmla="*/ 657432 h 657432"/>
              <a:gd name="connsiteX3" fmla="*/ 156682 w 4055630"/>
              <a:gd name="connsiteY3" fmla="*/ 657432 h 657432"/>
              <a:gd name="connsiteX4" fmla="*/ 0 w 4055630"/>
              <a:gd name="connsiteY4" fmla="*/ 495801 h 657432"/>
              <a:gd name="connsiteX5" fmla="*/ 0 w 4055630"/>
              <a:gd name="connsiteY5" fmla="*/ 200654 h 657432"/>
              <a:gd name="connsiteX6" fmla="*/ 4055630 w 4055630"/>
              <a:gd name="connsiteY6" fmla="*/ 91440 h 657432"/>
              <a:gd name="connsiteX0" fmla="*/ 3964190 w 3964190"/>
              <a:gd name="connsiteY0" fmla="*/ 0 h 657432"/>
              <a:gd name="connsiteX1" fmla="*/ 3964190 w 3964190"/>
              <a:gd name="connsiteY1" fmla="*/ 495801 h 657432"/>
              <a:gd name="connsiteX2" fmla="*/ 3807508 w 3964190"/>
              <a:gd name="connsiteY2" fmla="*/ 657432 h 657432"/>
              <a:gd name="connsiteX3" fmla="*/ 156682 w 3964190"/>
              <a:gd name="connsiteY3" fmla="*/ 657432 h 657432"/>
              <a:gd name="connsiteX4" fmla="*/ 0 w 3964190"/>
              <a:gd name="connsiteY4" fmla="*/ 495801 h 657432"/>
              <a:gd name="connsiteX5" fmla="*/ 0 w 3964190"/>
              <a:gd name="connsiteY5" fmla="*/ 200654 h 65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4190" h="657432">
                <a:moveTo>
                  <a:pt x="3964190" y="0"/>
                </a:moveTo>
                <a:lnTo>
                  <a:pt x="3964190" y="495801"/>
                </a:lnTo>
                <a:cubicBezTo>
                  <a:pt x="3964190" y="585053"/>
                  <a:pt x="3894028" y="657432"/>
                  <a:pt x="3807508" y="657432"/>
                </a:cubicBezTo>
                <a:lnTo>
                  <a:pt x="156682" y="657432"/>
                </a:lnTo>
                <a:cubicBezTo>
                  <a:pt x="70161" y="657432"/>
                  <a:pt x="0" y="585053"/>
                  <a:pt x="0" y="495801"/>
                </a:cubicBezTo>
                <a:lnTo>
                  <a:pt x="0" y="200654"/>
                </a:lnTo>
              </a:path>
            </a:pathLst>
          </a:custGeom>
          <a:noFill/>
          <a:ln w="12700" cap="flat">
            <a:solidFill>
              <a:srgbClr val="243A5E"/>
            </a:solidFill>
            <a:prstDash val="solid"/>
            <a:round/>
          </a:ln>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defTabSz="914271">
              <a:defRPr/>
            </a:pPr>
            <a:endParaRPr lang="es-ES" sz="1801" kern="0">
              <a:solidFill>
                <a:schemeClr val="bg1"/>
              </a:solidFill>
            </a:endParaRPr>
          </a:p>
        </p:txBody>
      </p:sp>
      <p:cxnSp>
        <p:nvCxnSpPr>
          <p:cNvPr id="171" name="Straight Connector 170">
            <a:extLst>
              <a:ext uri="{FF2B5EF4-FFF2-40B4-BE49-F238E27FC236}">
                <a16:creationId xmlns:a16="http://schemas.microsoft.com/office/drawing/2014/main" id="{9EC9966C-E98C-35CE-3FCE-A2E8E96D969E}"/>
              </a:ext>
            </a:extLst>
          </p:cNvPr>
          <p:cNvCxnSpPr>
            <a:cxnSpLocks/>
          </p:cNvCxnSpPr>
          <p:nvPr/>
        </p:nvCxnSpPr>
        <p:spPr>
          <a:xfrm flipV="1">
            <a:off x="5620767" y="5130382"/>
            <a:ext cx="1087209" cy="0"/>
          </a:xfrm>
          <a:prstGeom prst="line">
            <a:avLst/>
          </a:prstGeom>
          <a:noFill/>
          <a:ln w="12700" cap="flat">
            <a:solidFill>
              <a:srgbClr val="613BA1"/>
            </a:solidFill>
            <a:prstDash val="solid"/>
            <a:round/>
          </a:ln>
        </p:spPr>
      </p:cxnSp>
      <p:sp>
        <p:nvSpPr>
          <p:cNvPr id="172" name="manager" title="Icon of three people with lines connecting them">
            <a:extLst>
              <a:ext uri="{FF2B5EF4-FFF2-40B4-BE49-F238E27FC236}">
                <a16:creationId xmlns:a16="http://schemas.microsoft.com/office/drawing/2014/main" id="{7FAC1939-994C-1DB9-46E1-2859BDEF0B57}"/>
              </a:ext>
            </a:extLst>
          </p:cNvPr>
          <p:cNvSpPr>
            <a:spLocks noChangeAspect="1" noEditPoints="1"/>
          </p:cNvSpPr>
          <p:nvPr/>
        </p:nvSpPr>
        <p:spPr bwMode="auto">
          <a:xfrm>
            <a:off x="7616768" y="5274663"/>
            <a:ext cx="160050" cy="161319"/>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63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endParaRPr>
          </a:p>
        </p:txBody>
      </p:sp>
      <p:sp>
        <p:nvSpPr>
          <p:cNvPr id="173" name="Freeform 79">
            <a:extLst>
              <a:ext uri="{FF2B5EF4-FFF2-40B4-BE49-F238E27FC236}">
                <a16:creationId xmlns:a16="http://schemas.microsoft.com/office/drawing/2014/main" id="{BE7EF1A6-5B32-1446-ED46-D46CB9E4D4C8}"/>
              </a:ext>
            </a:extLst>
          </p:cNvPr>
          <p:cNvSpPr>
            <a:spLocks/>
          </p:cNvSpPr>
          <p:nvPr/>
        </p:nvSpPr>
        <p:spPr bwMode="auto">
          <a:xfrm>
            <a:off x="7597633" y="4933533"/>
            <a:ext cx="185221" cy="212809"/>
          </a:xfrm>
          <a:custGeom>
            <a:avLst/>
            <a:gdLst>
              <a:gd name="T0" fmla="*/ 1950 w 2358"/>
              <a:gd name="T1" fmla="*/ 441 h 2688"/>
              <a:gd name="T2" fmla="*/ 1917 w 2358"/>
              <a:gd name="T3" fmla="*/ 1950 h 2688"/>
              <a:gd name="T4" fmla="*/ 1146 w 2358"/>
              <a:gd name="T5" fmla="*/ 2688 h 2688"/>
              <a:gd name="T6" fmla="*/ 408 w 2358"/>
              <a:gd name="T7" fmla="*/ 1916 h 2688"/>
              <a:gd name="T8" fmla="*/ 441 w 2358"/>
              <a:gd name="T9" fmla="*/ 407 h 2688"/>
              <a:gd name="T10" fmla="*/ 1950 w 2358"/>
              <a:gd name="T11" fmla="*/ 441 h 2688"/>
            </a:gdLst>
            <a:ahLst/>
            <a:cxnLst>
              <a:cxn ang="0">
                <a:pos x="T0" y="T1"/>
              </a:cxn>
              <a:cxn ang="0">
                <a:pos x="T2" y="T3"/>
              </a:cxn>
              <a:cxn ang="0">
                <a:pos x="T4" y="T5"/>
              </a:cxn>
              <a:cxn ang="0">
                <a:pos x="T6" y="T7"/>
              </a:cxn>
              <a:cxn ang="0">
                <a:pos x="T8" y="T9"/>
              </a:cxn>
              <a:cxn ang="0">
                <a:pos x="T10" y="T11"/>
              </a:cxn>
            </a:cxnLst>
            <a:rect l="0" t="0" r="r" b="b"/>
            <a:pathLst>
              <a:path w="2358" h="2688">
                <a:moveTo>
                  <a:pt x="1950" y="441"/>
                </a:moveTo>
                <a:cubicBezTo>
                  <a:pt x="2358" y="867"/>
                  <a:pt x="2343" y="1542"/>
                  <a:pt x="1917" y="1950"/>
                </a:cubicBezTo>
                <a:cubicBezTo>
                  <a:pt x="1660" y="2196"/>
                  <a:pt x="1403" y="2442"/>
                  <a:pt x="1146" y="2688"/>
                </a:cubicBezTo>
                <a:cubicBezTo>
                  <a:pt x="900" y="2430"/>
                  <a:pt x="654" y="2173"/>
                  <a:pt x="408" y="1916"/>
                </a:cubicBezTo>
                <a:cubicBezTo>
                  <a:pt x="0" y="1490"/>
                  <a:pt x="15" y="815"/>
                  <a:pt x="441" y="407"/>
                </a:cubicBezTo>
                <a:cubicBezTo>
                  <a:pt x="867" y="0"/>
                  <a:pt x="1543" y="15"/>
                  <a:pt x="1950" y="441"/>
                </a:cubicBezTo>
              </a:path>
            </a:pathLst>
          </a:custGeom>
          <a:solidFill>
            <a:srgbClr val="243A5E">
              <a:lumMod val="60000"/>
              <a:lumOff val="40000"/>
            </a:srgbClr>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74" name="Oval 80">
            <a:extLst>
              <a:ext uri="{FF2B5EF4-FFF2-40B4-BE49-F238E27FC236}">
                <a16:creationId xmlns:a16="http://schemas.microsoft.com/office/drawing/2014/main" id="{CBF9D5A7-20C2-4F9E-1ABE-C627725E7570}"/>
              </a:ext>
            </a:extLst>
          </p:cNvPr>
          <p:cNvSpPr>
            <a:spLocks noChangeArrowheads="1"/>
          </p:cNvSpPr>
          <p:nvPr/>
        </p:nvSpPr>
        <p:spPr bwMode="auto">
          <a:xfrm>
            <a:off x="7632113" y="4969803"/>
            <a:ext cx="120197" cy="122167"/>
          </a:xfrm>
          <a:prstGeom prst="ellipse">
            <a:avLst/>
          </a:prstGeom>
          <a:solidFill>
            <a:srgbClr val="FFFFFF"/>
          </a:solidFill>
          <a:ln w="0">
            <a:noFill/>
            <a:prstDash val="solid"/>
            <a:round/>
            <a:headEnd/>
            <a:tailEnd/>
          </a:ln>
        </p:spPr>
        <p:txBody>
          <a:bodyPr vert="horz" wrap="square" lIns="91428" tIns="45714" rIns="91428" bIns="45714" numCol="1" anchor="ctr" anchorCtr="0" compatLnSpc="1">
            <a:prstTxWarp prst="textNoShape">
              <a:avLst/>
            </a:prstTxWarp>
          </a:bodyPr>
          <a:lstStyle/>
          <a:p>
            <a:pPr algn="ctr" defTabSz="914271">
              <a:defRPr/>
            </a:pPr>
            <a:r>
              <a:rPr lang="es-ES" altLang="en-US" sz="784">
                <a:solidFill>
                  <a:schemeClr val="bg1"/>
                </a:solidFill>
                <a:latin typeface="Segoe UI Semibold"/>
              </a:rPr>
              <a:t>7</a:t>
            </a:r>
            <a:endParaRPr lang="es-ES" altLang="en-US" sz="7058">
              <a:solidFill>
                <a:schemeClr val="bg1"/>
              </a:solidFill>
              <a:latin typeface="Segoe UI Semibold"/>
            </a:endParaRPr>
          </a:p>
        </p:txBody>
      </p:sp>
      <p:sp>
        <p:nvSpPr>
          <p:cNvPr id="175" name="Flowchart: Decision 174">
            <a:extLst>
              <a:ext uri="{FF2B5EF4-FFF2-40B4-BE49-F238E27FC236}">
                <a16:creationId xmlns:a16="http://schemas.microsoft.com/office/drawing/2014/main" id="{72B6C901-936A-7E8D-DACC-31BCD33ED2EA}"/>
              </a:ext>
            </a:extLst>
          </p:cNvPr>
          <p:cNvSpPr/>
          <p:nvPr/>
        </p:nvSpPr>
        <p:spPr bwMode="auto">
          <a:xfrm>
            <a:off x="4943818" y="5736129"/>
            <a:ext cx="182796" cy="182796"/>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19" fontAlgn="base">
              <a:spcBef>
                <a:spcPct val="0"/>
              </a:spcBef>
              <a:spcAft>
                <a:spcPct val="0"/>
              </a:spcAft>
            </a:pPr>
            <a:endParaRPr lang="es-ES" sz="2000">
              <a:solidFill>
                <a:schemeClr val="bg1"/>
              </a:solidFill>
              <a:ea typeface="Segoe UI" pitchFamily="34" charset="0"/>
              <a:cs typeface="Segoe UI" pitchFamily="34" charset="0"/>
            </a:endParaRPr>
          </a:p>
        </p:txBody>
      </p:sp>
      <p:cxnSp>
        <p:nvCxnSpPr>
          <p:cNvPr id="176" name="Connector: Elbow 175">
            <a:extLst>
              <a:ext uri="{FF2B5EF4-FFF2-40B4-BE49-F238E27FC236}">
                <a16:creationId xmlns:a16="http://schemas.microsoft.com/office/drawing/2014/main" id="{DF11F0C0-07C9-04B9-B136-918FAAE86581}"/>
              </a:ext>
            </a:extLst>
          </p:cNvPr>
          <p:cNvCxnSpPr>
            <a:stCxn id="175" idx="1"/>
            <a:endCxn id="190" idx="0"/>
          </p:cNvCxnSpPr>
          <p:nvPr/>
        </p:nvCxnSpPr>
        <p:spPr>
          <a:xfrm rot="10800000" flipV="1">
            <a:off x="3478872" y="5827527"/>
            <a:ext cx="1464947" cy="1846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Freeform 79">
            <a:extLst>
              <a:ext uri="{FF2B5EF4-FFF2-40B4-BE49-F238E27FC236}">
                <a16:creationId xmlns:a16="http://schemas.microsoft.com/office/drawing/2014/main" id="{61E2DA14-A701-4596-3C0D-32FD3F2646AB}"/>
              </a:ext>
            </a:extLst>
          </p:cNvPr>
          <p:cNvSpPr>
            <a:spLocks/>
          </p:cNvSpPr>
          <p:nvPr/>
        </p:nvSpPr>
        <p:spPr bwMode="auto">
          <a:xfrm>
            <a:off x="1744933" y="4585979"/>
            <a:ext cx="185221" cy="212809"/>
          </a:xfrm>
          <a:custGeom>
            <a:avLst/>
            <a:gdLst>
              <a:gd name="T0" fmla="*/ 1950 w 2358"/>
              <a:gd name="T1" fmla="*/ 441 h 2688"/>
              <a:gd name="T2" fmla="*/ 1917 w 2358"/>
              <a:gd name="T3" fmla="*/ 1950 h 2688"/>
              <a:gd name="T4" fmla="*/ 1146 w 2358"/>
              <a:gd name="T5" fmla="*/ 2688 h 2688"/>
              <a:gd name="T6" fmla="*/ 408 w 2358"/>
              <a:gd name="T7" fmla="*/ 1916 h 2688"/>
              <a:gd name="T8" fmla="*/ 441 w 2358"/>
              <a:gd name="T9" fmla="*/ 407 h 2688"/>
              <a:gd name="T10" fmla="*/ 1950 w 2358"/>
              <a:gd name="T11" fmla="*/ 441 h 2688"/>
            </a:gdLst>
            <a:ahLst/>
            <a:cxnLst>
              <a:cxn ang="0">
                <a:pos x="T0" y="T1"/>
              </a:cxn>
              <a:cxn ang="0">
                <a:pos x="T2" y="T3"/>
              </a:cxn>
              <a:cxn ang="0">
                <a:pos x="T4" y="T5"/>
              </a:cxn>
              <a:cxn ang="0">
                <a:pos x="T6" y="T7"/>
              </a:cxn>
              <a:cxn ang="0">
                <a:pos x="T8" y="T9"/>
              </a:cxn>
              <a:cxn ang="0">
                <a:pos x="T10" y="T11"/>
              </a:cxn>
            </a:cxnLst>
            <a:rect l="0" t="0" r="r" b="b"/>
            <a:pathLst>
              <a:path w="2358" h="2688">
                <a:moveTo>
                  <a:pt x="1950" y="441"/>
                </a:moveTo>
                <a:cubicBezTo>
                  <a:pt x="2358" y="867"/>
                  <a:pt x="2343" y="1542"/>
                  <a:pt x="1917" y="1950"/>
                </a:cubicBezTo>
                <a:cubicBezTo>
                  <a:pt x="1660" y="2196"/>
                  <a:pt x="1403" y="2442"/>
                  <a:pt x="1146" y="2688"/>
                </a:cubicBezTo>
                <a:cubicBezTo>
                  <a:pt x="900" y="2430"/>
                  <a:pt x="654" y="2173"/>
                  <a:pt x="408" y="1916"/>
                </a:cubicBezTo>
                <a:cubicBezTo>
                  <a:pt x="0" y="1490"/>
                  <a:pt x="15" y="815"/>
                  <a:pt x="441" y="407"/>
                </a:cubicBezTo>
                <a:cubicBezTo>
                  <a:pt x="867" y="0"/>
                  <a:pt x="1543" y="15"/>
                  <a:pt x="1950" y="441"/>
                </a:cubicBezTo>
              </a:path>
            </a:pathLst>
          </a:custGeom>
          <a:solidFill>
            <a:srgbClr val="0078D4"/>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78" name="Oval 80">
            <a:extLst>
              <a:ext uri="{FF2B5EF4-FFF2-40B4-BE49-F238E27FC236}">
                <a16:creationId xmlns:a16="http://schemas.microsoft.com/office/drawing/2014/main" id="{E978AF0E-9C82-3902-E7E0-A00AE420C295}"/>
              </a:ext>
            </a:extLst>
          </p:cNvPr>
          <p:cNvSpPr>
            <a:spLocks noChangeArrowheads="1"/>
          </p:cNvSpPr>
          <p:nvPr/>
        </p:nvSpPr>
        <p:spPr bwMode="auto">
          <a:xfrm>
            <a:off x="1777445" y="4617215"/>
            <a:ext cx="120197" cy="122167"/>
          </a:xfrm>
          <a:prstGeom prst="ellipse">
            <a:avLst/>
          </a:prstGeom>
          <a:solidFill>
            <a:srgbClr val="FFFFFF"/>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79" name="Rectangle 81">
            <a:extLst>
              <a:ext uri="{FF2B5EF4-FFF2-40B4-BE49-F238E27FC236}">
                <a16:creationId xmlns:a16="http://schemas.microsoft.com/office/drawing/2014/main" id="{43A9A0DB-B848-EF83-23DB-3AD1BDA85B1D}"/>
              </a:ext>
            </a:extLst>
          </p:cNvPr>
          <p:cNvSpPr>
            <a:spLocks noChangeArrowheads="1"/>
          </p:cNvSpPr>
          <p:nvPr/>
        </p:nvSpPr>
        <p:spPr bwMode="auto">
          <a:xfrm>
            <a:off x="1812429" y="4626231"/>
            <a:ext cx="44194" cy="1077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71">
              <a:defRPr/>
            </a:pPr>
            <a:r>
              <a:rPr lang="es-ES" altLang="en-US" sz="700" kern="0">
                <a:solidFill>
                  <a:schemeClr val="bg1"/>
                </a:solidFill>
                <a:latin typeface="Segoe UI Semibold"/>
              </a:rPr>
              <a:t>1</a:t>
            </a:r>
            <a:endParaRPr lang="es-ES" altLang="en-US" sz="2400" kern="0">
              <a:solidFill>
                <a:schemeClr val="bg1"/>
              </a:solidFill>
              <a:latin typeface="Segoe UI Semibold"/>
            </a:endParaRPr>
          </a:p>
        </p:txBody>
      </p:sp>
      <p:sp>
        <p:nvSpPr>
          <p:cNvPr id="180" name="Freeform 79">
            <a:extLst>
              <a:ext uri="{FF2B5EF4-FFF2-40B4-BE49-F238E27FC236}">
                <a16:creationId xmlns:a16="http://schemas.microsoft.com/office/drawing/2014/main" id="{C7C258FD-170A-FAEB-58F5-C6CAC857BA74}"/>
              </a:ext>
            </a:extLst>
          </p:cNvPr>
          <p:cNvSpPr>
            <a:spLocks/>
          </p:cNvSpPr>
          <p:nvPr/>
        </p:nvSpPr>
        <p:spPr bwMode="auto">
          <a:xfrm>
            <a:off x="3165441" y="4859528"/>
            <a:ext cx="185221" cy="212809"/>
          </a:xfrm>
          <a:custGeom>
            <a:avLst/>
            <a:gdLst>
              <a:gd name="T0" fmla="*/ 1950 w 2358"/>
              <a:gd name="T1" fmla="*/ 441 h 2688"/>
              <a:gd name="T2" fmla="*/ 1917 w 2358"/>
              <a:gd name="T3" fmla="*/ 1950 h 2688"/>
              <a:gd name="T4" fmla="*/ 1146 w 2358"/>
              <a:gd name="T5" fmla="*/ 2688 h 2688"/>
              <a:gd name="T6" fmla="*/ 408 w 2358"/>
              <a:gd name="T7" fmla="*/ 1916 h 2688"/>
              <a:gd name="T8" fmla="*/ 441 w 2358"/>
              <a:gd name="T9" fmla="*/ 407 h 2688"/>
              <a:gd name="T10" fmla="*/ 1950 w 2358"/>
              <a:gd name="T11" fmla="*/ 441 h 2688"/>
            </a:gdLst>
            <a:ahLst/>
            <a:cxnLst>
              <a:cxn ang="0">
                <a:pos x="T0" y="T1"/>
              </a:cxn>
              <a:cxn ang="0">
                <a:pos x="T2" y="T3"/>
              </a:cxn>
              <a:cxn ang="0">
                <a:pos x="T4" y="T5"/>
              </a:cxn>
              <a:cxn ang="0">
                <a:pos x="T6" y="T7"/>
              </a:cxn>
              <a:cxn ang="0">
                <a:pos x="T8" y="T9"/>
              </a:cxn>
              <a:cxn ang="0">
                <a:pos x="T10" y="T11"/>
              </a:cxn>
            </a:cxnLst>
            <a:rect l="0" t="0" r="r" b="b"/>
            <a:pathLst>
              <a:path w="2358" h="2688">
                <a:moveTo>
                  <a:pt x="1950" y="441"/>
                </a:moveTo>
                <a:cubicBezTo>
                  <a:pt x="2358" y="867"/>
                  <a:pt x="2343" y="1542"/>
                  <a:pt x="1917" y="1950"/>
                </a:cubicBezTo>
                <a:cubicBezTo>
                  <a:pt x="1660" y="2196"/>
                  <a:pt x="1403" y="2442"/>
                  <a:pt x="1146" y="2688"/>
                </a:cubicBezTo>
                <a:cubicBezTo>
                  <a:pt x="900" y="2430"/>
                  <a:pt x="654" y="2173"/>
                  <a:pt x="408" y="1916"/>
                </a:cubicBezTo>
                <a:cubicBezTo>
                  <a:pt x="0" y="1490"/>
                  <a:pt x="15" y="815"/>
                  <a:pt x="441" y="407"/>
                </a:cubicBezTo>
                <a:cubicBezTo>
                  <a:pt x="867" y="0"/>
                  <a:pt x="1543" y="15"/>
                  <a:pt x="1950" y="441"/>
                </a:cubicBezTo>
              </a:path>
            </a:pathLst>
          </a:custGeom>
          <a:solidFill>
            <a:srgbClr val="0078D4"/>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81" name="Oval 80">
            <a:extLst>
              <a:ext uri="{FF2B5EF4-FFF2-40B4-BE49-F238E27FC236}">
                <a16:creationId xmlns:a16="http://schemas.microsoft.com/office/drawing/2014/main" id="{C1D90890-A3DC-488B-7EFD-6ED9092868D1}"/>
              </a:ext>
            </a:extLst>
          </p:cNvPr>
          <p:cNvSpPr>
            <a:spLocks noChangeArrowheads="1"/>
          </p:cNvSpPr>
          <p:nvPr/>
        </p:nvSpPr>
        <p:spPr bwMode="auto">
          <a:xfrm>
            <a:off x="3197953" y="4890764"/>
            <a:ext cx="120197" cy="122167"/>
          </a:xfrm>
          <a:prstGeom prst="ellipse">
            <a:avLst/>
          </a:prstGeom>
          <a:solidFill>
            <a:srgbClr val="FFFFFF"/>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82" name="Rectangle 81">
            <a:extLst>
              <a:ext uri="{FF2B5EF4-FFF2-40B4-BE49-F238E27FC236}">
                <a16:creationId xmlns:a16="http://schemas.microsoft.com/office/drawing/2014/main" id="{1687538E-7C58-8412-30D0-4655FF0E42D3}"/>
              </a:ext>
            </a:extLst>
          </p:cNvPr>
          <p:cNvSpPr>
            <a:spLocks noChangeArrowheads="1"/>
          </p:cNvSpPr>
          <p:nvPr/>
        </p:nvSpPr>
        <p:spPr bwMode="auto">
          <a:xfrm>
            <a:off x="3232939" y="4899779"/>
            <a:ext cx="44194" cy="1077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71">
              <a:defRPr/>
            </a:pPr>
            <a:r>
              <a:rPr lang="es-ES" altLang="en-US" sz="700" kern="0">
                <a:solidFill>
                  <a:schemeClr val="bg1"/>
                </a:solidFill>
                <a:latin typeface="Segoe UI Semibold"/>
              </a:rPr>
              <a:t>2</a:t>
            </a:r>
            <a:endParaRPr lang="es-ES" altLang="en-US" sz="2400" kern="0">
              <a:solidFill>
                <a:schemeClr val="bg1"/>
              </a:solidFill>
              <a:latin typeface="Segoe UI Semibold"/>
            </a:endParaRPr>
          </a:p>
        </p:txBody>
      </p:sp>
      <p:sp>
        <p:nvSpPr>
          <p:cNvPr id="183" name="Star: 5 Points 182">
            <a:extLst>
              <a:ext uri="{FF2B5EF4-FFF2-40B4-BE49-F238E27FC236}">
                <a16:creationId xmlns:a16="http://schemas.microsoft.com/office/drawing/2014/main" id="{90910722-1985-0718-F443-E61550E4812B}"/>
              </a:ext>
            </a:extLst>
          </p:cNvPr>
          <p:cNvSpPr/>
          <p:nvPr/>
        </p:nvSpPr>
        <p:spPr bwMode="auto">
          <a:xfrm>
            <a:off x="2615957" y="5320625"/>
            <a:ext cx="182796" cy="182796"/>
          </a:xfrm>
          <a:prstGeom prst="star5">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3" tIns="146284" rIns="182853" bIns="146284" numCol="1" spcCol="0" rtlCol="0" fromWordArt="0" anchor="t" anchorCtr="0" forceAA="0" compatLnSpc="1">
            <a:prstTxWarp prst="textNoShape">
              <a:avLst/>
            </a:prstTxWarp>
            <a:noAutofit/>
          </a:bodyPr>
          <a:lstStyle/>
          <a:p>
            <a:pPr defTabSz="932339" fontAlgn="base">
              <a:spcBef>
                <a:spcPct val="0"/>
              </a:spcBef>
              <a:spcAft>
                <a:spcPct val="0"/>
              </a:spcAft>
              <a:defRPr/>
            </a:pPr>
            <a:endParaRPr lang="es-ES" sz="2000" kern="0">
              <a:solidFill>
                <a:schemeClr val="bg1"/>
              </a:solidFill>
              <a:latin typeface="Segoe UI"/>
              <a:ea typeface="Segoe UI" pitchFamily="34" charset="0"/>
              <a:cs typeface="Segoe UI" pitchFamily="34" charset="0"/>
            </a:endParaRPr>
          </a:p>
        </p:txBody>
      </p:sp>
      <p:sp>
        <p:nvSpPr>
          <p:cNvPr id="184" name="Star: 5 Points 183">
            <a:extLst>
              <a:ext uri="{FF2B5EF4-FFF2-40B4-BE49-F238E27FC236}">
                <a16:creationId xmlns:a16="http://schemas.microsoft.com/office/drawing/2014/main" id="{EA0CEE05-82E2-10CA-687D-238F56814BA2}"/>
              </a:ext>
            </a:extLst>
          </p:cNvPr>
          <p:cNvSpPr/>
          <p:nvPr/>
        </p:nvSpPr>
        <p:spPr bwMode="auto">
          <a:xfrm>
            <a:off x="1110191" y="5688751"/>
            <a:ext cx="182796" cy="182796"/>
          </a:xfrm>
          <a:prstGeom prst="star5">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3" tIns="146284" rIns="182853" bIns="146284" numCol="1" spcCol="0" rtlCol="0" fromWordArt="0" anchor="t" anchorCtr="0" forceAA="0" compatLnSpc="1">
            <a:prstTxWarp prst="textNoShape">
              <a:avLst/>
            </a:prstTxWarp>
            <a:noAutofit/>
          </a:bodyPr>
          <a:lstStyle/>
          <a:p>
            <a:pPr defTabSz="932339" fontAlgn="base">
              <a:spcBef>
                <a:spcPct val="0"/>
              </a:spcBef>
              <a:spcAft>
                <a:spcPct val="0"/>
              </a:spcAft>
            </a:pPr>
            <a:endParaRPr lang="es-ES" sz="2000" kern="0">
              <a:solidFill>
                <a:schemeClr val="bg1"/>
              </a:solidFill>
              <a:latin typeface="Segoe UI"/>
              <a:cs typeface="Segoe UI" pitchFamily="34" charset="0"/>
            </a:endParaRPr>
          </a:p>
        </p:txBody>
      </p:sp>
      <p:sp>
        <p:nvSpPr>
          <p:cNvPr id="185" name="Freeform 79">
            <a:extLst>
              <a:ext uri="{FF2B5EF4-FFF2-40B4-BE49-F238E27FC236}">
                <a16:creationId xmlns:a16="http://schemas.microsoft.com/office/drawing/2014/main" id="{C8B392D6-626F-D900-E8D6-4B6B28ABC079}"/>
              </a:ext>
            </a:extLst>
          </p:cNvPr>
          <p:cNvSpPr>
            <a:spLocks/>
          </p:cNvSpPr>
          <p:nvPr/>
        </p:nvSpPr>
        <p:spPr bwMode="auto">
          <a:xfrm>
            <a:off x="1693912" y="5971960"/>
            <a:ext cx="185221" cy="212809"/>
          </a:xfrm>
          <a:custGeom>
            <a:avLst/>
            <a:gdLst>
              <a:gd name="T0" fmla="*/ 1950 w 2358"/>
              <a:gd name="T1" fmla="*/ 441 h 2688"/>
              <a:gd name="T2" fmla="*/ 1917 w 2358"/>
              <a:gd name="T3" fmla="*/ 1950 h 2688"/>
              <a:gd name="T4" fmla="*/ 1146 w 2358"/>
              <a:gd name="T5" fmla="*/ 2688 h 2688"/>
              <a:gd name="T6" fmla="*/ 408 w 2358"/>
              <a:gd name="T7" fmla="*/ 1916 h 2688"/>
              <a:gd name="T8" fmla="*/ 441 w 2358"/>
              <a:gd name="T9" fmla="*/ 407 h 2688"/>
              <a:gd name="T10" fmla="*/ 1950 w 2358"/>
              <a:gd name="T11" fmla="*/ 441 h 2688"/>
            </a:gdLst>
            <a:ahLst/>
            <a:cxnLst>
              <a:cxn ang="0">
                <a:pos x="T0" y="T1"/>
              </a:cxn>
              <a:cxn ang="0">
                <a:pos x="T2" y="T3"/>
              </a:cxn>
              <a:cxn ang="0">
                <a:pos x="T4" y="T5"/>
              </a:cxn>
              <a:cxn ang="0">
                <a:pos x="T6" y="T7"/>
              </a:cxn>
              <a:cxn ang="0">
                <a:pos x="T8" y="T9"/>
              </a:cxn>
              <a:cxn ang="0">
                <a:pos x="T10" y="T11"/>
              </a:cxn>
            </a:cxnLst>
            <a:rect l="0" t="0" r="r" b="b"/>
            <a:pathLst>
              <a:path w="2358" h="2688">
                <a:moveTo>
                  <a:pt x="1950" y="441"/>
                </a:moveTo>
                <a:cubicBezTo>
                  <a:pt x="2358" y="867"/>
                  <a:pt x="2343" y="1542"/>
                  <a:pt x="1917" y="1950"/>
                </a:cubicBezTo>
                <a:cubicBezTo>
                  <a:pt x="1660" y="2196"/>
                  <a:pt x="1403" y="2442"/>
                  <a:pt x="1146" y="2688"/>
                </a:cubicBezTo>
                <a:cubicBezTo>
                  <a:pt x="900" y="2430"/>
                  <a:pt x="654" y="2173"/>
                  <a:pt x="408" y="1916"/>
                </a:cubicBezTo>
                <a:cubicBezTo>
                  <a:pt x="0" y="1490"/>
                  <a:pt x="15" y="815"/>
                  <a:pt x="441" y="407"/>
                </a:cubicBezTo>
                <a:cubicBezTo>
                  <a:pt x="867" y="0"/>
                  <a:pt x="1543" y="15"/>
                  <a:pt x="1950" y="441"/>
                </a:cubicBezTo>
              </a:path>
            </a:pathLst>
          </a:custGeom>
          <a:solidFill>
            <a:srgbClr val="243A5E"/>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86" name="Oval 80">
            <a:extLst>
              <a:ext uri="{FF2B5EF4-FFF2-40B4-BE49-F238E27FC236}">
                <a16:creationId xmlns:a16="http://schemas.microsoft.com/office/drawing/2014/main" id="{45982ED5-F405-C948-E3F1-D7494ED75A3A}"/>
              </a:ext>
            </a:extLst>
          </p:cNvPr>
          <p:cNvSpPr>
            <a:spLocks noChangeArrowheads="1"/>
          </p:cNvSpPr>
          <p:nvPr/>
        </p:nvSpPr>
        <p:spPr bwMode="auto">
          <a:xfrm>
            <a:off x="1726424" y="6003196"/>
            <a:ext cx="120197" cy="122167"/>
          </a:xfrm>
          <a:prstGeom prst="ellipse">
            <a:avLst/>
          </a:prstGeom>
          <a:solidFill>
            <a:srgbClr val="FFFFFF"/>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87" name="Rectangle 81">
            <a:extLst>
              <a:ext uri="{FF2B5EF4-FFF2-40B4-BE49-F238E27FC236}">
                <a16:creationId xmlns:a16="http://schemas.microsoft.com/office/drawing/2014/main" id="{0A50FB04-BBFC-B1A1-A86E-7DA007D37B50}"/>
              </a:ext>
            </a:extLst>
          </p:cNvPr>
          <p:cNvSpPr>
            <a:spLocks noChangeArrowheads="1"/>
          </p:cNvSpPr>
          <p:nvPr/>
        </p:nvSpPr>
        <p:spPr bwMode="auto">
          <a:xfrm>
            <a:off x="1761410" y="6012211"/>
            <a:ext cx="44194" cy="1077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71">
              <a:defRPr/>
            </a:pPr>
            <a:r>
              <a:rPr lang="es-ES" altLang="en-US" sz="700" kern="0">
                <a:solidFill>
                  <a:schemeClr val="bg1"/>
                </a:solidFill>
                <a:latin typeface="Segoe UI Semibold"/>
              </a:rPr>
              <a:t>3</a:t>
            </a:r>
            <a:endParaRPr lang="es-ES" altLang="en-US" sz="2400" kern="0">
              <a:solidFill>
                <a:schemeClr val="bg1"/>
              </a:solidFill>
              <a:latin typeface="Segoe UI Semibold"/>
            </a:endParaRPr>
          </a:p>
        </p:txBody>
      </p:sp>
      <p:sp>
        <p:nvSpPr>
          <p:cNvPr id="188" name="Freeform 79">
            <a:extLst>
              <a:ext uri="{FF2B5EF4-FFF2-40B4-BE49-F238E27FC236}">
                <a16:creationId xmlns:a16="http://schemas.microsoft.com/office/drawing/2014/main" id="{89D1C680-C532-0097-157F-9E858664658C}"/>
              </a:ext>
            </a:extLst>
          </p:cNvPr>
          <p:cNvSpPr>
            <a:spLocks/>
          </p:cNvSpPr>
          <p:nvPr/>
        </p:nvSpPr>
        <p:spPr bwMode="auto">
          <a:xfrm>
            <a:off x="3389278" y="5971960"/>
            <a:ext cx="185221" cy="212809"/>
          </a:xfrm>
          <a:custGeom>
            <a:avLst/>
            <a:gdLst>
              <a:gd name="T0" fmla="*/ 1950 w 2358"/>
              <a:gd name="T1" fmla="*/ 441 h 2688"/>
              <a:gd name="T2" fmla="*/ 1917 w 2358"/>
              <a:gd name="T3" fmla="*/ 1950 h 2688"/>
              <a:gd name="T4" fmla="*/ 1146 w 2358"/>
              <a:gd name="T5" fmla="*/ 2688 h 2688"/>
              <a:gd name="T6" fmla="*/ 408 w 2358"/>
              <a:gd name="T7" fmla="*/ 1916 h 2688"/>
              <a:gd name="T8" fmla="*/ 441 w 2358"/>
              <a:gd name="T9" fmla="*/ 407 h 2688"/>
              <a:gd name="T10" fmla="*/ 1950 w 2358"/>
              <a:gd name="T11" fmla="*/ 441 h 2688"/>
            </a:gdLst>
            <a:ahLst/>
            <a:cxnLst>
              <a:cxn ang="0">
                <a:pos x="T0" y="T1"/>
              </a:cxn>
              <a:cxn ang="0">
                <a:pos x="T2" y="T3"/>
              </a:cxn>
              <a:cxn ang="0">
                <a:pos x="T4" y="T5"/>
              </a:cxn>
              <a:cxn ang="0">
                <a:pos x="T6" y="T7"/>
              </a:cxn>
              <a:cxn ang="0">
                <a:pos x="T8" y="T9"/>
              </a:cxn>
              <a:cxn ang="0">
                <a:pos x="T10" y="T11"/>
              </a:cxn>
            </a:cxnLst>
            <a:rect l="0" t="0" r="r" b="b"/>
            <a:pathLst>
              <a:path w="2358" h="2688">
                <a:moveTo>
                  <a:pt x="1950" y="441"/>
                </a:moveTo>
                <a:cubicBezTo>
                  <a:pt x="2358" y="867"/>
                  <a:pt x="2343" y="1542"/>
                  <a:pt x="1917" y="1950"/>
                </a:cubicBezTo>
                <a:cubicBezTo>
                  <a:pt x="1660" y="2196"/>
                  <a:pt x="1403" y="2442"/>
                  <a:pt x="1146" y="2688"/>
                </a:cubicBezTo>
                <a:cubicBezTo>
                  <a:pt x="900" y="2430"/>
                  <a:pt x="654" y="2173"/>
                  <a:pt x="408" y="1916"/>
                </a:cubicBezTo>
                <a:cubicBezTo>
                  <a:pt x="0" y="1490"/>
                  <a:pt x="15" y="815"/>
                  <a:pt x="441" y="407"/>
                </a:cubicBezTo>
                <a:cubicBezTo>
                  <a:pt x="867" y="0"/>
                  <a:pt x="1543" y="15"/>
                  <a:pt x="1950" y="441"/>
                </a:cubicBezTo>
              </a:path>
            </a:pathLst>
          </a:custGeom>
          <a:solidFill>
            <a:srgbClr val="243A5E"/>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89" name="Oval 80">
            <a:extLst>
              <a:ext uri="{FF2B5EF4-FFF2-40B4-BE49-F238E27FC236}">
                <a16:creationId xmlns:a16="http://schemas.microsoft.com/office/drawing/2014/main" id="{50D71FA0-0C94-405A-A2E8-FDE204BBA14E}"/>
              </a:ext>
            </a:extLst>
          </p:cNvPr>
          <p:cNvSpPr>
            <a:spLocks noChangeArrowheads="1"/>
          </p:cNvSpPr>
          <p:nvPr/>
        </p:nvSpPr>
        <p:spPr bwMode="auto">
          <a:xfrm>
            <a:off x="3421790" y="6003196"/>
            <a:ext cx="120197" cy="122167"/>
          </a:xfrm>
          <a:prstGeom prst="ellipse">
            <a:avLst/>
          </a:prstGeom>
          <a:solidFill>
            <a:srgbClr val="FFFFFF"/>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90" name="Rectangle 81">
            <a:extLst>
              <a:ext uri="{FF2B5EF4-FFF2-40B4-BE49-F238E27FC236}">
                <a16:creationId xmlns:a16="http://schemas.microsoft.com/office/drawing/2014/main" id="{FA08C125-F3D7-548C-E965-DFC389BD5126}"/>
              </a:ext>
            </a:extLst>
          </p:cNvPr>
          <p:cNvSpPr>
            <a:spLocks noChangeArrowheads="1"/>
          </p:cNvSpPr>
          <p:nvPr/>
        </p:nvSpPr>
        <p:spPr bwMode="auto">
          <a:xfrm>
            <a:off x="3456774" y="6012211"/>
            <a:ext cx="44194" cy="1077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71">
              <a:defRPr/>
            </a:pPr>
            <a:r>
              <a:rPr lang="es-ES" altLang="en-US" sz="700" kern="0">
                <a:solidFill>
                  <a:schemeClr val="bg1"/>
                </a:solidFill>
                <a:latin typeface="Segoe UI Semibold"/>
              </a:rPr>
              <a:t>4</a:t>
            </a:r>
            <a:endParaRPr lang="es-ES" altLang="en-US" sz="2400" kern="0">
              <a:solidFill>
                <a:schemeClr val="bg1"/>
              </a:solidFill>
              <a:latin typeface="Segoe UI Semibold"/>
            </a:endParaRPr>
          </a:p>
        </p:txBody>
      </p:sp>
      <p:sp>
        <p:nvSpPr>
          <p:cNvPr id="191" name="Freeform 79">
            <a:extLst>
              <a:ext uri="{FF2B5EF4-FFF2-40B4-BE49-F238E27FC236}">
                <a16:creationId xmlns:a16="http://schemas.microsoft.com/office/drawing/2014/main" id="{6705C206-1C65-72CE-E2BE-C740509ACD9F}"/>
              </a:ext>
            </a:extLst>
          </p:cNvPr>
          <p:cNvSpPr>
            <a:spLocks/>
          </p:cNvSpPr>
          <p:nvPr/>
        </p:nvSpPr>
        <p:spPr bwMode="auto">
          <a:xfrm>
            <a:off x="4940970" y="5432420"/>
            <a:ext cx="185221" cy="212809"/>
          </a:xfrm>
          <a:custGeom>
            <a:avLst/>
            <a:gdLst>
              <a:gd name="T0" fmla="*/ 1950 w 2358"/>
              <a:gd name="T1" fmla="*/ 441 h 2688"/>
              <a:gd name="T2" fmla="*/ 1917 w 2358"/>
              <a:gd name="T3" fmla="*/ 1950 h 2688"/>
              <a:gd name="T4" fmla="*/ 1146 w 2358"/>
              <a:gd name="T5" fmla="*/ 2688 h 2688"/>
              <a:gd name="T6" fmla="*/ 408 w 2358"/>
              <a:gd name="T7" fmla="*/ 1916 h 2688"/>
              <a:gd name="T8" fmla="*/ 441 w 2358"/>
              <a:gd name="T9" fmla="*/ 407 h 2688"/>
              <a:gd name="T10" fmla="*/ 1950 w 2358"/>
              <a:gd name="T11" fmla="*/ 441 h 2688"/>
            </a:gdLst>
            <a:ahLst/>
            <a:cxnLst>
              <a:cxn ang="0">
                <a:pos x="T0" y="T1"/>
              </a:cxn>
              <a:cxn ang="0">
                <a:pos x="T2" y="T3"/>
              </a:cxn>
              <a:cxn ang="0">
                <a:pos x="T4" y="T5"/>
              </a:cxn>
              <a:cxn ang="0">
                <a:pos x="T6" y="T7"/>
              </a:cxn>
              <a:cxn ang="0">
                <a:pos x="T8" y="T9"/>
              </a:cxn>
              <a:cxn ang="0">
                <a:pos x="T10" y="T11"/>
              </a:cxn>
            </a:cxnLst>
            <a:rect l="0" t="0" r="r" b="b"/>
            <a:pathLst>
              <a:path w="2358" h="2688">
                <a:moveTo>
                  <a:pt x="1950" y="441"/>
                </a:moveTo>
                <a:cubicBezTo>
                  <a:pt x="2358" y="867"/>
                  <a:pt x="2343" y="1542"/>
                  <a:pt x="1917" y="1950"/>
                </a:cubicBezTo>
                <a:cubicBezTo>
                  <a:pt x="1660" y="2196"/>
                  <a:pt x="1403" y="2442"/>
                  <a:pt x="1146" y="2688"/>
                </a:cubicBezTo>
                <a:cubicBezTo>
                  <a:pt x="900" y="2430"/>
                  <a:pt x="654" y="2173"/>
                  <a:pt x="408" y="1916"/>
                </a:cubicBezTo>
                <a:cubicBezTo>
                  <a:pt x="0" y="1490"/>
                  <a:pt x="15" y="815"/>
                  <a:pt x="441" y="407"/>
                </a:cubicBezTo>
                <a:cubicBezTo>
                  <a:pt x="867" y="0"/>
                  <a:pt x="1543" y="15"/>
                  <a:pt x="1950" y="441"/>
                </a:cubicBezTo>
              </a:path>
            </a:pathLst>
          </a:custGeom>
          <a:solidFill>
            <a:srgbClr val="243A5E"/>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92" name="Oval 80">
            <a:extLst>
              <a:ext uri="{FF2B5EF4-FFF2-40B4-BE49-F238E27FC236}">
                <a16:creationId xmlns:a16="http://schemas.microsoft.com/office/drawing/2014/main" id="{F0F3872A-B286-5846-2382-0FB12501DDA2}"/>
              </a:ext>
            </a:extLst>
          </p:cNvPr>
          <p:cNvSpPr>
            <a:spLocks noChangeArrowheads="1"/>
          </p:cNvSpPr>
          <p:nvPr/>
        </p:nvSpPr>
        <p:spPr bwMode="auto">
          <a:xfrm>
            <a:off x="4973482" y="5463656"/>
            <a:ext cx="120197" cy="122167"/>
          </a:xfrm>
          <a:prstGeom prst="ellipse">
            <a:avLst/>
          </a:prstGeom>
          <a:solidFill>
            <a:srgbClr val="FFFFFF"/>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93" name="Rectangle 81">
            <a:extLst>
              <a:ext uri="{FF2B5EF4-FFF2-40B4-BE49-F238E27FC236}">
                <a16:creationId xmlns:a16="http://schemas.microsoft.com/office/drawing/2014/main" id="{51502BAB-8527-CD54-DB15-390BB60DCDCC}"/>
              </a:ext>
            </a:extLst>
          </p:cNvPr>
          <p:cNvSpPr>
            <a:spLocks noChangeArrowheads="1"/>
          </p:cNvSpPr>
          <p:nvPr/>
        </p:nvSpPr>
        <p:spPr bwMode="auto">
          <a:xfrm>
            <a:off x="5008468" y="5472673"/>
            <a:ext cx="44194" cy="1077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71">
              <a:defRPr/>
            </a:pPr>
            <a:r>
              <a:rPr lang="es-ES" altLang="en-US" sz="700" kern="0">
                <a:solidFill>
                  <a:schemeClr val="bg1"/>
                </a:solidFill>
                <a:latin typeface="Segoe UI Semibold"/>
              </a:rPr>
              <a:t>5</a:t>
            </a:r>
            <a:endParaRPr lang="es-ES" altLang="en-US" sz="2400" kern="0">
              <a:solidFill>
                <a:schemeClr val="bg1"/>
              </a:solidFill>
              <a:latin typeface="Segoe UI Semibold"/>
            </a:endParaRPr>
          </a:p>
        </p:txBody>
      </p:sp>
      <p:sp>
        <p:nvSpPr>
          <p:cNvPr id="194" name="Star: 5 Points 193">
            <a:extLst>
              <a:ext uri="{FF2B5EF4-FFF2-40B4-BE49-F238E27FC236}">
                <a16:creationId xmlns:a16="http://schemas.microsoft.com/office/drawing/2014/main" id="{3ED25B77-B9D9-B232-8963-9E255AFB7052}"/>
              </a:ext>
            </a:extLst>
          </p:cNvPr>
          <p:cNvSpPr/>
          <p:nvPr/>
        </p:nvSpPr>
        <p:spPr bwMode="auto">
          <a:xfrm>
            <a:off x="5522664" y="5018939"/>
            <a:ext cx="182796" cy="182796"/>
          </a:xfrm>
          <a:prstGeom prst="star5">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53" tIns="146284" rIns="182853" bIns="146284" numCol="1" spcCol="0" rtlCol="0" fromWordArt="0" anchor="t" anchorCtr="0" forceAA="0" compatLnSpc="1">
            <a:prstTxWarp prst="textNoShape">
              <a:avLst/>
            </a:prstTxWarp>
            <a:noAutofit/>
          </a:bodyPr>
          <a:lstStyle/>
          <a:p>
            <a:pPr defTabSz="932339" fontAlgn="base">
              <a:spcBef>
                <a:spcPct val="0"/>
              </a:spcBef>
              <a:spcAft>
                <a:spcPct val="0"/>
              </a:spcAft>
              <a:defRPr/>
            </a:pPr>
            <a:endParaRPr lang="es-ES" sz="2000" kern="0">
              <a:solidFill>
                <a:schemeClr val="bg1"/>
              </a:solidFill>
              <a:latin typeface="Segoe UI"/>
              <a:ea typeface="Segoe UI" pitchFamily="34" charset="0"/>
              <a:cs typeface="Segoe UI" pitchFamily="34" charset="0"/>
            </a:endParaRPr>
          </a:p>
        </p:txBody>
      </p:sp>
      <p:sp>
        <p:nvSpPr>
          <p:cNvPr id="195" name="Freeform 79">
            <a:extLst>
              <a:ext uri="{FF2B5EF4-FFF2-40B4-BE49-F238E27FC236}">
                <a16:creationId xmlns:a16="http://schemas.microsoft.com/office/drawing/2014/main" id="{DA32EAC0-4EAD-9040-4B8D-748B70C17744}"/>
              </a:ext>
            </a:extLst>
          </p:cNvPr>
          <p:cNvSpPr>
            <a:spLocks/>
          </p:cNvSpPr>
          <p:nvPr/>
        </p:nvSpPr>
        <p:spPr bwMode="auto">
          <a:xfrm>
            <a:off x="6615932" y="4941654"/>
            <a:ext cx="185221" cy="212809"/>
          </a:xfrm>
          <a:custGeom>
            <a:avLst/>
            <a:gdLst>
              <a:gd name="T0" fmla="*/ 1950 w 2358"/>
              <a:gd name="T1" fmla="*/ 441 h 2688"/>
              <a:gd name="T2" fmla="*/ 1917 w 2358"/>
              <a:gd name="T3" fmla="*/ 1950 h 2688"/>
              <a:gd name="T4" fmla="*/ 1146 w 2358"/>
              <a:gd name="T5" fmla="*/ 2688 h 2688"/>
              <a:gd name="T6" fmla="*/ 408 w 2358"/>
              <a:gd name="T7" fmla="*/ 1916 h 2688"/>
              <a:gd name="T8" fmla="*/ 441 w 2358"/>
              <a:gd name="T9" fmla="*/ 407 h 2688"/>
              <a:gd name="T10" fmla="*/ 1950 w 2358"/>
              <a:gd name="T11" fmla="*/ 441 h 2688"/>
            </a:gdLst>
            <a:ahLst/>
            <a:cxnLst>
              <a:cxn ang="0">
                <a:pos x="T0" y="T1"/>
              </a:cxn>
              <a:cxn ang="0">
                <a:pos x="T2" y="T3"/>
              </a:cxn>
              <a:cxn ang="0">
                <a:pos x="T4" y="T5"/>
              </a:cxn>
              <a:cxn ang="0">
                <a:pos x="T6" y="T7"/>
              </a:cxn>
              <a:cxn ang="0">
                <a:pos x="T8" y="T9"/>
              </a:cxn>
              <a:cxn ang="0">
                <a:pos x="T10" y="T11"/>
              </a:cxn>
            </a:cxnLst>
            <a:rect l="0" t="0" r="r" b="b"/>
            <a:pathLst>
              <a:path w="2358" h="2688">
                <a:moveTo>
                  <a:pt x="1950" y="441"/>
                </a:moveTo>
                <a:cubicBezTo>
                  <a:pt x="2358" y="867"/>
                  <a:pt x="2343" y="1542"/>
                  <a:pt x="1917" y="1950"/>
                </a:cubicBezTo>
                <a:cubicBezTo>
                  <a:pt x="1660" y="2196"/>
                  <a:pt x="1403" y="2442"/>
                  <a:pt x="1146" y="2688"/>
                </a:cubicBezTo>
                <a:cubicBezTo>
                  <a:pt x="900" y="2430"/>
                  <a:pt x="654" y="2173"/>
                  <a:pt x="408" y="1916"/>
                </a:cubicBezTo>
                <a:cubicBezTo>
                  <a:pt x="0" y="1490"/>
                  <a:pt x="15" y="815"/>
                  <a:pt x="441" y="407"/>
                </a:cubicBezTo>
                <a:cubicBezTo>
                  <a:pt x="867" y="0"/>
                  <a:pt x="1543" y="15"/>
                  <a:pt x="1950" y="441"/>
                </a:cubicBezTo>
              </a:path>
            </a:pathLst>
          </a:custGeom>
          <a:solidFill>
            <a:srgbClr val="8661C5">
              <a:lumMod val="75000"/>
            </a:srgbClr>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96" name="Oval 80">
            <a:extLst>
              <a:ext uri="{FF2B5EF4-FFF2-40B4-BE49-F238E27FC236}">
                <a16:creationId xmlns:a16="http://schemas.microsoft.com/office/drawing/2014/main" id="{8F3CB868-4870-34FE-B7B3-E7C97249F46D}"/>
              </a:ext>
            </a:extLst>
          </p:cNvPr>
          <p:cNvSpPr>
            <a:spLocks noChangeArrowheads="1"/>
          </p:cNvSpPr>
          <p:nvPr/>
        </p:nvSpPr>
        <p:spPr bwMode="auto">
          <a:xfrm>
            <a:off x="6648444" y="4972890"/>
            <a:ext cx="120197" cy="122167"/>
          </a:xfrm>
          <a:prstGeom prst="ellipse">
            <a:avLst/>
          </a:prstGeom>
          <a:solidFill>
            <a:srgbClr val="FFFFFF"/>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271">
              <a:defRPr/>
            </a:pPr>
            <a:endParaRPr lang="es-ES" sz="1801" kern="0">
              <a:solidFill>
                <a:schemeClr val="bg1"/>
              </a:solidFill>
              <a:latin typeface="Segoe UI Semibold"/>
            </a:endParaRPr>
          </a:p>
        </p:txBody>
      </p:sp>
      <p:sp>
        <p:nvSpPr>
          <p:cNvPr id="197" name="Rectangle 81">
            <a:extLst>
              <a:ext uri="{FF2B5EF4-FFF2-40B4-BE49-F238E27FC236}">
                <a16:creationId xmlns:a16="http://schemas.microsoft.com/office/drawing/2014/main" id="{44337C1E-E878-A5EC-5EFA-742DCECBBF0A}"/>
              </a:ext>
            </a:extLst>
          </p:cNvPr>
          <p:cNvSpPr>
            <a:spLocks noChangeArrowheads="1"/>
          </p:cNvSpPr>
          <p:nvPr/>
        </p:nvSpPr>
        <p:spPr bwMode="auto">
          <a:xfrm>
            <a:off x="6683430" y="4981907"/>
            <a:ext cx="44194" cy="1077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71">
              <a:defRPr/>
            </a:pPr>
            <a:r>
              <a:rPr lang="es-ES" altLang="en-US" sz="700" kern="0">
                <a:solidFill>
                  <a:schemeClr val="bg1"/>
                </a:solidFill>
                <a:latin typeface="Segoe UI Semibold"/>
              </a:rPr>
              <a:t>6</a:t>
            </a:r>
            <a:endParaRPr lang="es-ES" altLang="en-US" sz="2400" kern="0">
              <a:solidFill>
                <a:schemeClr val="bg1"/>
              </a:solidFill>
              <a:latin typeface="Segoe UI Semibold"/>
            </a:endParaRPr>
          </a:p>
        </p:txBody>
      </p:sp>
      <p:sp>
        <p:nvSpPr>
          <p:cNvPr id="198" name="TextBox 197">
            <a:extLst>
              <a:ext uri="{FF2B5EF4-FFF2-40B4-BE49-F238E27FC236}">
                <a16:creationId xmlns:a16="http://schemas.microsoft.com/office/drawing/2014/main" id="{549B82E7-E553-B460-0A26-9676C15CF54F}"/>
              </a:ext>
            </a:extLst>
          </p:cNvPr>
          <p:cNvSpPr txBox="1">
            <a:spLocks/>
          </p:cNvSpPr>
          <p:nvPr/>
        </p:nvSpPr>
        <p:spPr>
          <a:xfrm>
            <a:off x="390327" y="1380227"/>
            <a:ext cx="7870581" cy="383287"/>
          </a:xfrm>
          <a:prstGeom prst="rect">
            <a:avLst/>
          </a:prstGeom>
          <a:solidFill>
            <a:srgbClr val="46C5DB"/>
          </a:solidFill>
          <a:ln>
            <a:noFill/>
          </a:ln>
        </p:spPr>
        <p:txBody>
          <a:bodyPr wrap="square" anchor="ctr">
            <a:noAutofit/>
          </a:bodyPr>
          <a:lstStyle/>
          <a:p>
            <a:pPr algn="ctr" defTabSz="932339" fontAlgn="base">
              <a:spcBef>
                <a:spcPct val="0"/>
              </a:spcBef>
              <a:spcAft>
                <a:spcPct val="0"/>
              </a:spcAft>
              <a:defRPr/>
            </a:pPr>
            <a:r>
              <a:rPr lang="en-US" sz="1401" kern="0">
                <a:solidFill>
                  <a:schemeClr val="bg1"/>
                </a:solidFill>
                <a:latin typeface="Segoe UI Semibold"/>
                <a:cs typeface="Segoe UI Semibold" panose="020B0702040204020203" pitchFamily="34" charset="0"/>
              </a:rPr>
              <a:t>KEY STAKEHOLDERS</a:t>
            </a:r>
            <a:endParaRPr lang="es-ES" sz="1401" kern="0">
              <a:solidFill>
                <a:schemeClr val="bg1"/>
              </a:solidFill>
              <a:latin typeface="Segoe UI Semibold"/>
              <a:cs typeface="Segoe UI Semibold" panose="020B0702040204020203" pitchFamily="34" charset="0"/>
            </a:endParaRPr>
          </a:p>
        </p:txBody>
      </p:sp>
      <p:sp>
        <p:nvSpPr>
          <p:cNvPr id="199" name="Rectangle 198">
            <a:extLst>
              <a:ext uri="{FF2B5EF4-FFF2-40B4-BE49-F238E27FC236}">
                <a16:creationId xmlns:a16="http://schemas.microsoft.com/office/drawing/2014/main" id="{6FFE00D4-6CB9-8248-3565-88BAD350334A}"/>
              </a:ext>
            </a:extLst>
          </p:cNvPr>
          <p:cNvSpPr>
            <a:spLocks/>
          </p:cNvSpPr>
          <p:nvPr/>
        </p:nvSpPr>
        <p:spPr bwMode="auto">
          <a:xfrm>
            <a:off x="722494" y="3445633"/>
            <a:ext cx="1715909" cy="606180"/>
          </a:xfrm>
          <a:prstGeom prst="rect">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defTabSz="932519" fontAlgn="base">
              <a:spcBef>
                <a:spcPct val="0"/>
              </a:spcBef>
              <a:spcAft>
                <a:spcPct val="0"/>
              </a:spcAft>
            </a:pPr>
            <a:r>
              <a:rPr lang="es-ES" sz="1401" kern="0" dirty="0" err="1">
                <a:solidFill>
                  <a:schemeClr val="bg1"/>
                </a:solidFill>
                <a:latin typeface="Segoe UI"/>
                <a:cs typeface="Segoe UI" pitchFamily="34" charset="0"/>
              </a:rPr>
              <a:t>End</a:t>
            </a:r>
            <a:r>
              <a:rPr lang="es-ES" sz="1401" kern="0" dirty="0">
                <a:solidFill>
                  <a:schemeClr val="bg1"/>
                </a:solidFill>
                <a:latin typeface="Segoe UI"/>
                <a:cs typeface="Segoe UI" pitchFamily="34" charset="0"/>
              </a:rPr>
              <a:t> </a:t>
            </a:r>
            <a:r>
              <a:rPr lang="es-ES" sz="1401" kern="0" dirty="0" err="1">
                <a:solidFill>
                  <a:schemeClr val="bg1"/>
                </a:solidFill>
                <a:latin typeface="Segoe UI"/>
                <a:cs typeface="Segoe UI" pitchFamily="34" charset="0"/>
              </a:rPr>
              <a:t>users</a:t>
            </a:r>
            <a:r>
              <a:rPr lang="es-ES" sz="1401" kern="0" dirty="0">
                <a:solidFill>
                  <a:schemeClr val="bg1"/>
                </a:solidFill>
                <a:latin typeface="Segoe UI"/>
                <a:cs typeface="Segoe UI" pitchFamily="34" charset="0"/>
              </a:rPr>
              <a:t> and Business </a:t>
            </a:r>
            <a:r>
              <a:rPr lang="es-ES" sz="1401" kern="0" dirty="0" err="1">
                <a:solidFill>
                  <a:schemeClr val="bg1"/>
                </a:solidFill>
                <a:latin typeface="Segoe UI"/>
                <a:cs typeface="Segoe UI" pitchFamily="34" charset="0"/>
              </a:rPr>
              <a:t>owners</a:t>
            </a:r>
            <a:endParaRPr lang="es-ES" sz="1401" kern="0" dirty="0">
              <a:solidFill>
                <a:schemeClr val="bg1"/>
              </a:solidFill>
              <a:latin typeface="Segoe UI"/>
              <a:cs typeface="Segoe UI" pitchFamily="34" charset="0"/>
            </a:endParaRPr>
          </a:p>
          <a:p>
            <a:pPr defTabSz="932519" fontAlgn="base">
              <a:spcBef>
                <a:spcPct val="0"/>
              </a:spcBef>
              <a:spcAft>
                <a:spcPct val="0"/>
              </a:spcAft>
            </a:pPr>
            <a:r>
              <a:rPr lang="es-ES" sz="1401" b="1" kern="0" dirty="0">
                <a:solidFill>
                  <a:schemeClr val="bg1"/>
                </a:solidFill>
                <a:latin typeface="Segoe UI"/>
                <a:cs typeface="Segoe UI" pitchFamily="34" charset="0"/>
              </a:rPr>
              <a:t>Client</a:t>
            </a:r>
          </a:p>
        </p:txBody>
      </p:sp>
      <p:cxnSp>
        <p:nvCxnSpPr>
          <p:cNvPr id="200" name="Straight Connector 199">
            <a:extLst>
              <a:ext uri="{FF2B5EF4-FFF2-40B4-BE49-F238E27FC236}">
                <a16:creationId xmlns:a16="http://schemas.microsoft.com/office/drawing/2014/main" id="{AD6E90FE-D457-8C8A-FB55-E439E7D57F49}"/>
              </a:ext>
            </a:extLst>
          </p:cNvPr>
          <p:cNvCxnSpPr>
            <a:cxnSpLocks/>
          </p:cNvCxnSpPr>
          <p:nvPr/>
        </p:nvCxnSpPr>
        <p:spPr bwMode="gray">
          <a:xfrm>
            <a:off x="2650069" y="2128448"/>
            <a:ext cx="4827557" cy="0"/>
          </a:xfrm>
          <a:prstGeom prst="line">
            <a:avLst/>
          </a:prstGeom>
          <a:noFill/>
          <a:ln w="12700">
            <a:solidFill>
              <a:srgbClr val="000000"/>
            </a:solidFill>
            <a:round/>
            <a:headEnd type="none" w="lg" len="lg"/>
            <a:tailEnd type="none" w="lg" len="lg"/>
          </a:ln>
          <a:effectLst/>
        </p:spPr>
      </p:cxnSp>
      <p:sp>
        <p:nvSpPr>
          <p:cNvPr id="201" name="Rectangle: Rounded Corners 200">
            <a:extLst>
              <a:ext uri="{FF2B5EF4-FFF2-40B4-BE49-F238E27FC236}">
                <a16:creationId xmlns:a16="http://schemas.microsoft.com/office/drawing/2014/main" id="{9A670528-D156-4EEA-CFAF-E18EAA82E77B}"/>
              </a:ext>
            </a:extLst>
          </p:cNvPr>
          <p:cNvSpPr>
            <a:spLocks/>
          </p:cNvSpPr>
          <p:nvPr/>
        </p:nvSpPr>
        <p:spPr bwMode="auto">
          <a:xfrm>
            <a:off x="403648" y="1373081"/>
            <a:ext cx="7833202" cy="2920098"/>
          </a:xfrm>
          <a:prstGeom prst="roundRect">
            <a:avLst>
              <a:gd name="adj" fmla="val 1821"/>
            </a:avLst>
          </a:prstGeom>
          <a:noFill/>
          <a:ln w="6350" cap="flat" cmpd="sng" algn="ctr">
            <a:solidFill>
              <a:srgbClr val="243A5E"/>
            </a:solidFill>
            <a:prstDash val="solid"/>
            <a:headEnd type="none" w="med" len="med"/>
            <a:tailEnd type="none" w="med" len="med"/>
          </a:ln>
          <a:effectLst/>
        </p:spPr>
        <p:txBody>
          <a:bodyPr rot="0" spcFirstLastPara="0" vertOverflow="overflow" horzOverflow="overflow" vert="horz" wrap="square" lIns="182853" tIns="146284" rIns="182853" bIns="146284" numCol="1" spcCol="0" rtlCol="0" fromWordArt="0" anchor="t" anchorCtr="0" forceAA="0" compatLnSpc="1">
            <a:prstTxWarp prst="textNoShape">
              <a:avLst/>
            </a:prstTxWarp>
            <a:noAutofit/>
          </a:bodyPr>
          <a:lstStyle/>
          <a:p>
            <a:pPr defTabSz="932339" fontAlgn="base">
              <a:spcBef>
                <a:spcPct val="0"/>
              </a:spcBef>
              <a:spcAft>
                <a:spcPct val="0"/>
              </a:spcAft>
            </a:pPr>
            <a:endParaRPr lang="es-ES" sz="2000" kern="0">
              <a:solidFill>
                <a:schemeClr val="bg1"/>
              </a:solidFill>
              <a:latin typeface="Segoe UI"/>
              <a:cs typeface="Segoe UI" pitchFamily="34" charset="0"/>
            </a:endParaRPr>
          </a:p>
        </p:txBody>
      </p:sp>
      <p:sp>
        <p:nvSpPr>
          <p:cNvPr id="202" name="TextBox 201">
            <a:extLst>
              <a:ext uri="{FF2B5EF4-FFF2-40B4-BE49-F238E27FC236}">
                <a16:creationId xmlns:a16="http://schemas.microsoft.com/office/drawing/2014/main" id="{9ECDA89E-2FCA-4D59-854B-C1669EADDA24}"/>
              </a:ext>
            </a:extLst>
          </p:cNvPr>
          <p:cNvSpPr txBox="1"/>
          <p:nvPr/>
        </p:nvSpPr>
        <p:spPr>
          <a:xfrm>
            <a:off x="2578895" y="3468595"/>
            <a:ext cx="4898732" cy="646331"/>
          </a:xfrm>
          <a:prstGeom prst="rect">
            <a:avLst/>
          </a:prstGeom>
          <a:noFill/>
        </p:spPr>
        <p:txBody>
          <a:bodyPr wrap="square">
            <a:spAutoFit/>
          </a:bodyPr>
          <a:lstStyle/>
          <a:p>
            <a:pPr marL="180008" indent="-180008">
              <a:buFont typeface="Wingdings" panose="05000000000000000000" pitchFamily="2" charset="2"/>
              <a:buChar char="§"/>
              <a:defRPr/>
            </a:pPr>
            <a:r>
              <a:rPr lang="en-US" sz="1200" kern="0">
                <a:solidFill>
                  <a:schemeClr val="bg1"/>
                </a:solidFill>
              </a:rPr>
              <a:t>Advisory during the initial start-up of the AI Lab
Punctual "Quality Assurance" on developed models
Quarterly new AI trends briefings</a:t>
            </a:r>
            <a:endParaRPr lang="es-ES" sz="1200" kern="0">
              <a:solidFill>
                <a:schemeClr val="bg1"/>
              </a:solidFill>
            </a:endParaRPr>
          </a:p>
        </p:txBody>
      </p:sp>
      <p:sp>
        <p:nvSpPr>
          <p:cNvPr id="203" name="Rectangle 202">
            <a:extLst>
              <a:ext uri="{FF2B5EF4-FFF2-40B4-BE49-F238E27FC236}">
                <a16:creationId xmlns:a16="http://schemas.microsoft.com/office/drawing/2014/main" id="{3A2ACF5D-5E06-BF9B-CF86-7AC7BB5BDEDE}"/>
              </a:ext>
            </a:extLst>
          </p:cNvPr>
          <p:cNvSpPr>
            <a:spLocks/>
          </p:cNvSpPr>
          <p:nvPr/>
        </p:nvSpPr>
        <p:spPr bwMode="auto">
          <a:xfrm>
            <a:off x="722494" y="2023112"/>
            <a:ext cx="1715909" cy="322658"/>
          </a:xfrm>
          <a:prstGeom prst="rect">
            <a:avLst/>
          </a:prstGeom>
          <a:solidFill>
            <a:srgbClr val="46C5DB"/>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defTabSz="932519" fontAlgn="base">
              <a:spcBef>
                <a:spcPct val="0"/>
              </a:spcBef>
              <a:spcAft>
                <a:spcPct val="0"/>
              </a:spcAft>
            </a:pPr>
            <a:r>
              <a:rPr lang="es-ES" sz="1401" kern="0">
                <a:solidFill>
                  <a:schemeClr val="bg1"/>
                </a:solidFill>
                <a:latin typeface="Segoe UI"/>
                <a:cs typeface="Segoe UI" pitchFamily="34" charset="0"/>
              </a:rPr>
              <a:t> AI </a:t>
            </a:r>
            <a:r>
              <a:rPr lang="es-ES" sz="1401" kern="0" err="1">
                <a:solidFill>
                  <a:schemeClr val="bg1"/>
                </a:solidFill>
                <a:latin typeface="Segoe UI"/>
                <a:cs typeface="Segoe UI" pitchFamily="34" charset="0"/>
              </a:rPr>
              <a:t>Lab</a:t>
            </a:r>
            <a:r>
              <a:rPr lang="es-ES" sz="1401" kern="0">
                <a:solidFill>
                  <a:schemeClr val="bg1"/>
                </a:solidFill>
                <a:latin typeface="Segoe UI"/>
                <a:cs typeface="Segoe UI" pitchFamily="34" charset="0"/>
              </a:rPr>
              <a:t> </a:t>
            </a:r>
            <a:r>
              <a:rPr lang="es-ES" sz="1401" kern="0" err="1">
                <a:solidFill>
                  <a:schemeClr val="bg1"/>
                </a:solidFill>
                <a:latin typeface="Segoe UI"/>
                <a:cs typeface="Segoe UI" pitchFamily="34" charset="0"/>
              </a:rPr>
              <a:t>Steerco</a:t>
            </a:r>
            <a:endParaRPr lang="es-ES" sz="1401" kern="0">
              <a:solidFill>
                <a:schemeClr val="bg1"/>
              </a:solidFill>
              <a:latin typeface="Segoe UI"/>
              <a:cs typeface="Segoe UI" pitchFamily="34" charset="0"/>
            </a:endParaRPr>
          </a:p>
        </p:txBody>
      </p:sp>
      <p:sp>
        <p:nvSpPr>
          <p:cNvPr id="204" name="TextBox 203">
            <a:extLst>
              <a:ext uri="{FF2B5EF4-FFF2-40B4-BE49-F238E27FC236}">
                <a16:creationId xmlns:a16="http://schemas.microsoft.com/office/drawing/2014/main" id="{943457FF-6062-C73E-AE0A-0B0DEC7F9B92}"/>
              </a:ext>
            </a:extLst>
          </p:cNvPr>
          <p:cNvSpPr txBox="1"/>
          <p:nvPr/>
        </p:nvSpPr>
        <p:spPr>
          <a:xfrm>
            <a:off x="2578895" y="1883841"/>
            <a:ext cx="5417324" cy="646331"/>
          </a:xfrm>
          <a:prstGeom prst="rect">
            <a:avLst/>
          </a:prstGeom>
          <a:noFill/>
        </p:spPr>
        <p:txBody>
          <a:bodyPr wrap="square">
            <a:spAutoFit/>
          </a:bodyPr>
          <a:lstStyle/>
          <a:p>
            <a:pPr marL="180008" indent="-180008">
              <a:buFont typeface="Wingdings" panose="05000000000000000000" pitchFamily="2" charset="2"/>
              <a:buChar char="§"/>
              <a:defRPr/>
            </a:pPr>
            <a:r>
              <a:rPr lang="en-US" sz="1200" kern="0" dirty="0">
                <a:solidFill>
                  <a:schemeClr val="bg1"/>
                </a:solidFill>
              </a:rPr>
              <a:t>Program Sponsors (Client and Microsoft)</a:t>
            </a:r>
          </a:p>
          <a:p>
            <a:pPr marL="180008" indent="-180008">
              <a:buFont typeface="Wingdings" panose="05000000000000000000" pitchFamily="2" charset="2"/>
              <a:buChar char="§"/>
              <a:defRPr/>
            </a:pPr>
            <a:r>
              <a:rPr lang="en-US" sz="1200" kern="0" dirty="0">
                <a:solidFill>
                  <a:schemeClr val="bg1"/>
                </a:solidFill>
              </a:rPr>
              <a:t>AI Lab director (Client)</a:t>
            </a:r>
          </a:p>
          <a:p>
            <a:pPr marL="180008" indent="-180008">
              <a:buFont typeface="Wingdings" panose="05000000000000000000" pitchFamily="2" charset="2"/>
              <a:buChar char="§"/>
              <a:defRPr/>
            </a:pPr>
            <a:r>
              <a:rPr lang="en-US" sz="1200" kern="0" dirty="0">
                <a:solidFill>
                  <a:schemeClr val="bg1"/>
                </a:solidFill>
              </a:rPr>
              <a:t>Program leader (Microsoft)</a:t>
            </a:r>
            <a:endParaRPr lang="es-ES" sz="1200" kern="0" dirty="0">
              <a:solidFill>
                <a:schemeClr val="bg1"/>
              </a:solidFill>
            </a:endParaRPr>
          </a:p>
        </p:txBody>
      </p:sp>
      <p:sp>
        <p:nvSpPr>
          <p:cNvPr id="205" name="Rectangle 204">
            <a:extLst>
              <a:ext uri="{FF2B5EF4-FFF2-40B4-BE49-F238E27FC236}">
                <a16:creationId xmlns:a16="http://schemas.microsoft.com/office/drawing/2014/main" id="{8D5275E8-B8BB-098A-5FE9-0512826A8148}"/>
              </a:ext>
            </a:extLst>
          </p:cNvPr>
          <p:cNvSpPr>
            <a:spLocks/>
          </p:cNvSpPr>
          <p:nvPr/>
        </p:nvSpPr>
        <p:spPr bwMode="auto">
          <a:xfrm>
            <a:off x="780067" y="2793716"/>
            <a:ext cx="1715909" cy="377687"/>
          </a:xfrm>
          <a:prstGeom prst="rect">
            <a:avLst/>
          </a:prstGeom>
          <a:solidFill>
            <a:schemeClr val="bg1">
              <a:lumMod val="95000"/>
            </a:schemeClr>
          </a:solidFill>
          <a:ln w="9525" cap="flat" cmpd="sng" algn="ctr">
            <a:solidFill>
              <a:srgbClr val="00A0E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defTabSz="932519" fontAlgn="base">
              <a:spcBef>
                <a:spcPct val="0"/>
              </a:spcBef>
              <a:spcAft>
                <a:spcPct val="0"/>
              </a:spcAft>
            </a:pPr>
            <a:r>
              <a:rPr lang="es-ES" sz="1401" kern="0" err="1">
                <a:solidFill>
                  <a:schemeClr val="bg1"/>
                </a:solidFill>
                <a:latin typeface="Segoe UI"/>
                <a:cs typeface="Segoe UI" pitchFamily="34" charset="0"/>
              </a:rPr>
              <a:t>Squads</a:t>
            </a:r>
            <a:r>
              <a:rPr lang="es-ES" sz="1401" kern="0">
                <a:solidFill>
                  <a:schemeClr val="bg1"/>
                </a:solidFill>
                <a:latin typeface="Segoe UI"/>
                <a:cs typeface="Segoe UI" pitchFamily="34" charset="0"/>
              </a:rPr>
              <a:t> de trabajo</a:t>
            </a:r>
          </a:p>
        </p:txBody>
      </p:sp>
      <p:sp>
        <p:nvSpPr>
          <p:cNvPr id="206" name="Rectangle 205">
            <a:extLst>
              <a:ext uri="{FF2B5EF4-FFF2-40B4-BE49-F238E27FC236}">
                <a16:creationId xmlns:a16="http://schemas.microsoft.com/office/drawing/2014/main" id="{329F8A5E-1B84-6F5B-377D-894B462E6B47}"/>
              </a:ext>
            </a:extLst>
          </p:cNvPr>
          <p:cNvSpPr>
            <a:spLocks/>
          </p:cNvSpPr>
          <p:nvPr/>
        </p:nvSpPr>
        <p:spPr bwMode="auto">
          <a:xfrm>
            <a:off x="722494" y="2722597"/>
            <a:ext cx="1715909" cy="377687"/>
          </a:xfrm>
          <a:prstGeom prst="rect">
            <a:avLst/>
          </a:prstGeom>
          <a:solidFill>
            <a:srgbClr val="46C5DB"/>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defTabSz="932519" fontAlgn="base">
              <a:spcBef>
                <a:spcPct val="0"/>
              </a:spcBef>
              <a:spcAft>
                <a:spcPct val="0"/>
              </a:spcAft>
            </a:pPr>
            <a:r>
              <a:rPr lang="es-ES" sz="1401" kern="0">
                <a:solidFill>
                  <a:schemeClr val="bg1"/>
                </a:solidFill>
                <a:latin typeface="Segoe UI"/>
                <a:cs typeface="Segoe UI" pitchFamily="34" charset="0"/>
              </a:rPr>
              <a:t>AI </a:t>
            </a:r>
            <a:r>
              <a:rPr lang="es-ES" sz="1401" kern="0" err="1">
                <a:solidFill>
                  <a:schemeClr val="bg1"/>
                </a:solidFill>
                <a:latin typeface="Segoe UI"/>
                <a:cs typeface="Segoe UI" pitchFamily="34" charset="0"/>
              </a:rPr>
              <a:t>Work</a:t>
            </a:r>
            <a:r>
              <a:rPr lang="es-ES" sz="1401" kern="0">
                <a:solidFill>
                  <a:schemeClr val="bg1"/>
                </a:solidFill>
                <a:latin typeface="Segoe UI"/>
                <a:cs typeface="Segoe UI" pitchFamily="34" charset="0"/>
              </a:rPr>
              <a:t> </a:t>
            </a:r>
            <a:r>
              <a:rPr lang="es-ES" sz="1401" kern="0" err="1">
                <a:solidFill>
                  <a:schemeClr val="bg1"/>
                </a:solidFill>
                <a:latin typeface="Segoe UI"/>
                <a:cs typeface="Segoe UI" pitchFamily="34" charset="0"/>
              </a:rPr>
              <a:t>groups</a:t>
            </a:r>
            <a:endParaRPr lang="es-ES" sz="1401" kern="0">
              <a:solidFill>
                <a:schemeClr val="bg1"/>
              </a:solidFill>
              <a:latin typeface="Segoe UI"/>
              <a:cs typeface="Segoe UI" pitchFamily="34" charset="0"/>
            </a:endParaRPr>
          </a:p>
        </p:txBody>
      </p:sp>
      <p:sp>
        <p:nvSpPr>
          <p:cNvPr id="207" name="TextBox 206">
            <a:extLst>
              <a:ext uri="{FF2B5EF4-FFF2-40B4-BE49-F238E27FC236}">
                <a16:creationId xmlns:a16="http://schemas.microsoft.com/office/drawing/2014/main" id="{0DE615FD-9CF4-548C-4C4C-ED9FB801E5D5}"/>
              </a:ext>
            </a:extLst>
          </p:cNvPr>
          <p:cNvSpPr txBox="1"/>
          <p:nvPr/>
        </p:nvSpPr>
        <p:spPr>
          <a:xfrm>
            <a:off x="2578893" y="2583167"/>
            <a:ext cx="5850212" cy="830997"/>
          </a:xfrm>
          <a:prstGeom prst="rect">
            <a:avLst/>
          </a:prstGeom>
          <a:noFill/>
        </p:spPr>
        <p:txBody>
          <a:bodyPr wrap="square">
            <a:spAutoFit/>
          </a:bodyPr>
          <a:lstStyle/>
          <a:p>
            <a:pPr marL="180008" indent="-180008">
              <a:buFont typeface="Wingdings" panose="05000000000000000000" pitchFamily="2" charset="2"/>
              <a:buChar char="§"/>
              <a:defRPr/>
            </a:pPr>
            <a:r>
              <a:rPr lang="en-US" sz="1200" kern="0" dirty="0">
                <a:solidFill>
                  <a:schemeClr val="bg1"/>
                </a:solidFill>
              </a:rPr>
              <a:t>Product owners (Client)
Delivery teams: Industry architect, Data Scientists, AI Architects (Client and Microsoft) and consultants (Microsoft)
Cloud and product Architects (Microsoft)</a:t>
            </a:r>
            <a:endParaRPr lang="es-ES" sz="1200" kern="0" dirty="0">
              <a:solidFill>
                <a:schemeClr val="bg1"/>
              </a:solidFill>
            </a:endParaRPr>
          </a:p>
        </p:txBody>
      </p:sp>
      <p:cxnSp>
        <p:nvCxnSpPr>
          <p:cNvPr id="208" name="Straight Connector 207">
            <a:extLst>
              <a:ext uri="{FF2B5EF4-FFF2-40B4-BE49-F238E27FC236}">
                <a16:creationId xmlns:a16="http://schemas.microsoft.com/office/drawing/2014/main" id="{1F57F308-F66D-3F54-8632-3406A4660265}"/>
              </a:ext>
            </a:extLst>
          </p:cNvPr>
          <p:cNvCxnSpPr>
            <a:cxnSpLocks/>
          </p:cNvCxnSpPr>
          <p:nvPr/>
        </p:nvCxnSpPr>
        <p:spPr>
          <a:xfrm>
            <a:off x="722491" y="2610065"/>
            <a:ext cx="7168665" cy="0"/>
          </a:xfrm>
          <a:prstGeom prst="line">
            <a:avLst/>
          </a:prstGeom>
          <a:ln w="9525">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E4D1CC9D-D14F-D8AE-57B0-8FB96A4AC524}"/>
              </a:ext>
            </a:extLst>
          </p:cNvPr>
          <p:cNvCxnSpPr>
            <a:cxnSpLocks/>
          </p:cNvCxnSpPr>
          <p:nvPr/>
        </p:nvCxnSpPr>
        <p:spPr>
          <a:xfrm>
            <a:off x="722491" y="3387799"/>
            <a:ext cx="7168665" cy="0"/>
          </a:xfrm>
          <a:prstGeom prst="line">
            <a:avLst/>
          </a:prstGeom>
          <a:ln w="9525">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0" name="Group 209">
            <a:extLst>
              <a:ext uri="{FF2B5EF4-FFF2-40B4-BE49-F238E27FC236}">
                <a16:creationId xmlns:a16="http://schemas.microsoft.com/office/drawing/2014/main" id="{C7A2EDF2-DD88-54B4-8E72-05625CAC362C}"/>
              </a:ext>
            </a:extLst>
          </p:cNvPr>
          <p:cNvGrpSpPr/>
          <p:nvPr/>
        </p:nvGrpSpPr>
        <p:grpSpPr>
          <a:xfrm>
            <a:off x="403648" y="4380803"/>
            <a:ext cx="7826539" cy="2391339"/>
            <a:chOff x="4061246" y="3156289"/>
            <a:chExt cx="7826538" cy="3445274"/>
          </a:xfrm>
        </p:grpSpPr>
        <p:cxnSp>
          <p:nvCxnSpPr>
            <p:cNvPr id="211" name="Straight Connector 210">
              <a:extLst>
                <a:ext uri="{FF2B5EF4-FFF2-40B4-BE49-F238E27FC236}">
                  <a16:creationId xmlns:a16="http://schemas.microsoft.com/office/drawing/2014/main" id="{3C4610AC-6E80-378E-1AE8-DE3DC17D064C}"/>
                </a:ext>
              </a:extLst>
            </p:cNvPr>
            <p:cNvCxnSpPr>
              <a:cxnSpLocks/>
            </p:cNvCxnSpPr>
            <p:nvPr/>
          </p:nvCxnSpPr>
          <p:spPr>
            <a:xfrm>
              <a:off x="4061246" y="3156289"/>
              <a:ext cx="0" cy="3445274"/>
            </a:xfrm>
            <a:prstGeom prst="line">
              <a:avLst/>
            </a:prstGeom>
            <a:noFill/>
            <a:ln w="6350" cap="flat" cmpd="sng" algn="ctr">
              <a:solidFill>
                <a:srgbClr val="243A5E"/>
              </a:solidFill>
              <a:prstDash val="solid"/>
              <a:headEnd type="none" w="med" len="med"/>
              <a:tailEnd type="none" w="med" len="med"/>
            </a:ln>
            <a:effectLst/>
          </p:spPr>
        </p:cxnSp>
        <p:cxnSp>
          <p:nvCxnSpPr>
            <p:cNvPr id="212" name="Straight Connector 211">
              <a:extLst>
                <a:ext uri="{FF2B5EF4-FFF2-40B4-BE49-F238E27FC236}">
                  <a16:creationId xmlns:a16="http://schemas.microsoft.com/office/drawing/2014/main" id="{8AFE0C91-EC9A-4680-57E3-E762DDCE4794}"/>
                </a:ext>
              </a:extLst>
            </p:cNvPr>
            <p:cNvCxnSpPr>
              <a:cxnSpLocks/>
            </p:cNvCxnSpPr>
            <p:nvPr/>
          </p:nvCxnSpPr>
          <p:spPr>
            <a:xfrm>
              <a:off x="11887784" y="3156289"/>
              <a:ext cx="0" cy="3445274"/>
            </a:xfrm>
            <a:prstGeom prst="line">
              <a:avLst/>
            </a:prstGeom>
            <a:noFill/>
            <a:ln w="6350" cap="flat" cmpd="sng" algn="ctr">
              <a:solidFill>
                <a:srgbClr val="243A5E"/>
              </a:solidFill>
              <a:prstDash val="solid"/>
              <a:headEnd type="none" w="med" len="med"/>
              <a:tailEnd type="none" w="med" len="med"/>
            </a:ln>
            <a:effectLst/>
          </p:spPr>
        </p:cxnSp>
      </p:grpSp>
      <p:sp>
        <p:nvSpPr>
          <p:cNvPr id="213" name="Rectangle 527">
            <a:extLst>
              <a:ext uri="{FF2B5EF4-FFF2-40B4-BE49-F238E27FC236}">
                <a16:creationId xmlns:a16="http://schemas.microsoft.com/office/drawing/2014/main" id="{AC61C936-76E7-5F77-C50E-C4694BA24EAA}"/>
              </a:ext>
            </a:extLst>
          </p:cNvPr>
          <p:cNvSpPr/>
          <p:nvPr/>
        </p:nvSpPr>
        <p:spPr bwMode="auto">
          <a:xfrm flipH="1">
            <a:off x="5856243" y="6059947"/>
            <a:ext cx="2360528" cy="711708"/>
          </a:xfrm>
          <a:prstGeom prst="round1Rect">
            <a:avLst>
              <a:gd name="adj" fmla="val 8905"/>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s-E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4" name="Straight Connector 213">
            <a:extLst>
              <a:ext uri="{FF2B5EF4-FFF2-40B4-BE49-F238E27FC236}">
                <a16:creationId xmlns:a16="http://schemas.microsoft.com/office/drawing/2014/main" id="{7230A55F-B63D-F301-0B0C-530B9E3909EF}"/>
              </a:ext>
            </a:extLst>
          </p:cNvPr>
          <p:cNvCxnSpPr>
            <a:cxnSpLocks/>
          </p:cNvCxnSpPr>
          <p:nvPr/>
        </p:nvCxnSpPr>
        <p:spPr>
          <a:xfrm>
            <a:off x="6299060" y="6238543"/>
            <a:ext cx="1591685" cy="0"/>
          </a:xfrm>
          <a:prstGeom prst="line">
            <a:avLst/>
          </a:prstGeom>
          <a:noFill/>
          <a:ln w="25400" cap="flat" cmpd="sng" algn="ctr">
            <a:gradFill flip="none" rotWithShape="1">
              <a:gsLst>
                <a:gs pos="0">
                  <a:srgbClr val="0078D4"/>
                </a:gs>
                <a:gs pos="39000">
                  <a:srgbClr val="243A5E"/>
                </a:gs>
                <a:gs pos="69000">
                  <a:srgbClr val="8661C5"/>
                </a:gs>
              </a:gsLst>
              <a:lin ang="0" scaled="1"/>
              <a:tileRect/>
            </a:gradFill>
            <a:prstDash val="solid"/>
            <a:headEnd type="none" w="lg" len="med"/>
            <a:tailEnd type="none" w="lg" len="med"/>
          </a:ln>
          <a:effectLst/>
        </p:spPr>
      </p:cxnSp>
      <p:grpSp>
        <p:nvGrpSpPr>
          <p:cNvPr id="215" name="Group 214">
            <a:extLst>
              <a:ext uri="{FF2B5EF4-FFF2-40B4-BE49-F238E27FC236}">
                <a16:creationId xmlns:a16="http://schemas.microsoft.com/office/drawing/2014/main" id="{DD179D21-4640-C379-D456-6FA98FE69116}"/>
              </a:ext>
            </a:extLst>
          </p:cNvPr>
          <p:cNvGrpSpPr/>
          <p:nvPr/>
        </p:nvGrpSpPr>
        <p:grpSpPr>
          <a:xfrm>
            <a:off x="5989932" y="6172026"/>
            <a:ext cx="532198" cy="423508"/>
            <a:chOff x="8573073" y="6462114"/>
            <a:chExt cx="550574" cy="438132"/>
          </a:xfrm>
        </p:grpSpPr>
        <p:grpSp>
          <p:nvGrpSpPr>
            <p:cNvPr id="216" name="Group 215">
              <a:extLst>
                <a:ext uri="{FF2B5EF4-FFF2-40B4-BE49-F238E27FC236}">
                  <a16:creationId xmlns:a16="http://schemas.microsoft.com/office/drawing/2014/main" id="{A33F93D5-3223-8D52-DFAC-B7FB162424CF}"/>
                </a:ext>
              </a:extLst>
            </p:cNvPr>
            <p:cNvGrpSpPr/>
            <p:nvPr/>
          </p:nvGrpSpPr>
          <p:grpSpPr>
            <a:xfrm>
              <a:off x="8777016" y="6462114"/>
              <a:ext cx="137550" cy="137550"/>
              <a:chOff x="688258" y="6213987"/>
              <a:chExt cx="245807" cy="245807"/>
            </a:xfrm>
            <a:solidFill>
              <a:srgbClr val="243A5E">
                <a:lumMod val="60000"/>
                <a:lumOff val="40000"/>
              </a:srgbClr>
            </a:solidFill>
          </p:grpSpPr>
          <p:sp>
            <p:nvSpPr>
              <p:cNvPr id="218" name="Oval 217">
                <a:extLst>
                  <a:ext uri="{FF2B5EF4-FFF2-40B4-BE49-F238E27FC236}">
                    <a16:creationId xmlns:a16="http://schemas.microsoft.com/office/drawing/2014/main" id="{99169551-CF91-DB1E-0981-338AF33EE86B}"/>
                  </a:ext>
                </a:extLst>
              </p:cNvPr>
              <p:cNvSpPr/>
              <p:nvPr/>
            </p:nvSpPr>
            <p:spPr bwMode="auto">
              <a:xfrm>
                <a:off x="688258" y="6213987"/>
                <a:ext cx="245807" cy="24580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s-ES" sz="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19" name="Isosceles Triangle 218">
                <a:extLst>
                  <a:ext uri="{FF2B5EF4-FFF2-40B4-BE49-F238E27FC236}">
                    <a16:creationId xmlns:a16="http://schemas.microsoft.com/office/drawing/2014/main" id="{BD461A24-BDC0-58A7-6F1A-83AAF08E3FEB}"/>
                  </a:ext>
                </a:extLst>
              </p:cNvPr>
              <p:cNvSpPr/>
              <p:nvPr/>
            </p:nvSpPr>
            <p:spPr bwMode="auto">
              <a:xfrm rot="5400000">
                <a:off x="746609" y="6284582"/>
                <a:ext cx="167148" cy="104617"/>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s-ES" sz="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217" name="Rectangle 216">
              <a:extLst>
                <a:ext uri="{FF2B5EF4-FFF2-40B4-BE49-F238E27FC236}">
                  <a16:creationId xmlns:a16="http://schemas.microsoft.com/office/drawing/2014/main" id="{764DE7CB-055D-5D60-DA05-BEFE9EC5C2DE}"/>
                </a:ext>
              </a:extLst>
            </p:cNvPr>
            <p:cNvSpPr/>
            <p:nvPr/>
          </p:nvSpPr>
          <p:spPr bwMode="auto">
            <a:xfrm>
              <a:off x="8573073" y="6645523"/>
              <a:ext cx="550574" cy="2547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lvl="0" algn="ctr" defTabSz="932293" fontAlgn="base">
                <a:spcBef>
                  <a:spcPct val="0"/>
                </a:spcBef>
                <a:spcAft>
                  <a:spcPct val="0"/>
                </a:spcAft>
                <a:defRPr/>
              </a:pPr>
              <a:r>
                <a:rPr lang="es-ES" sz="800" kern="0">
                  <a:solidFill>
                    <a:srgbClr val="0078D4"/>
                  </a:solidFill>
                  <a:latin typeface="Segoe UI Semibold"/>
                  <a:ea typeface="Segoe UI" pitchFamily="34" charset="0"/>
                  <a:cs typeface="Segoe UI" pitchFamily="34" charset="0"/>
                </a:rPr>
                <a:t>E</a:t>
              </a:r>
              <a:r>
                <a:rPr kumimoji="0" lang="es-ES" sz="800" b="0" i="0" u="none" strike="noStrike" kern="0" cap="none" spc="0" normalizeH="0" baseline="0" noProof="0" err="1">
                  <a:ln>
                    <a:noFill/>
                  </a:ln>
                  <a:solidFill>
                    <a:srgbClr val="0078D4"/>
                  </a:solidFill>
                  <a:effectLst/>
                  <a:uLnTx/>
                  <a:uFillTx/>
                  <a:latin typeface="Segoe UI Semibold"/>
                  <a:ea typeface="Segoe UI" pitchFamily="34" charset="0"/>
                  <a:cs typeface="Segoe UI" pitchFamily="34" charset="0"/>
                </a:rPr>
                <a:t>nvisioning</a:t>
              </a:r>
              <a:br>
                <a:rPr kumimoji="0" lang="es-ES" sz="8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rPr>
              </a:br>
              <a:r>
                <a:rPr kumimoji="0" lang="es-ES" sz="8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rPr>
                <a:t>4 </a:t>
              </a:r>
              <a:r>
                <a:rPr lang="es-ES" sz="800" kern="0" err="1">
                  <a:solidFill>
                    <a:srgbClr val="0078D4"/>
                  </a:solidFill>
                  <a:latin typeface="Segoe UI Semibold"/>
                  <a:ea typeface="Segoe UI" pitchFamily="34" charset="0"/>
                  <a:cs typeface="Segoe UI" pitchFamily="34" charset="0"/>
                </a:rPr>
                <a:t>Weeks</a:t>
              </a:r>
              <a:endParaRPr kumimoji="0" lang="es-ES" sz="8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AF164463-0954-0CFB-C163-E784DA1F9FAC}"/>
              </a:ext>
            </a:extLst>
          </p:cNvPr>
          <p:cNvGrpSpPr/>
          <p:nvPr/>
        </p:nvGrpSpPr>
        <p:grpSpPr>
          <a:xfrm>
            <a:off x="6768567" y="6172039"/>
            <a:ext cx="626775" cy="546620"/>
            <a:chOff x="9796316" y="6462114"/>
            <a:chExt cx="648414" cy="565494"/>
          </a:xfrm>
        </p:grpSpPr>
        <p:grpSp>
          <p:nvGrpSpPr>
            <p:cNvPr id="221" name="Group 220">
              <a:extLst>
                <a:ext uri="{FF2B5EF4-FFF2-40B4-BE49-F238E27FC236}">
                  <a16:creationId xmlns:a16="http://schemas.microsoft.com/office/drawing/2014/main" id="{02D4DA16-D1CA-2C5F-604A-B626E6882860}"/>
                </a:ext>
              </a:extLst>
            </p:cNvPr>
            <p:cNvGrpSpPr/>
            <p:nvPr/>
          </p:nvGrpSpPr>
          <p:grpSpPr>
            <a:xfrm>
              <a:off x="10043742" y="6462114"/>
              <a:ext cx="137550" cy="137550"/>
              <a:chOff x="2819400" y="6213987"/>
              <a:chExt cx="245807" cy="245807"/>
            </a:xfrm>
            <a:solidFill>
              <a:srgbClr val="243A5E"/>
            </a:solidFill>
          </p:grpSpPr>
          <p:sp>
            <p:nvSpPr>
              <p:cNvPr id="223" name="Oval 222">
                <a:extLst>
                  <a:ext uri="{FF2B5EF4-FFF2-40B4-BE49-F238E27FC236}">
                    <a16:creationId xmlns:a16="http://schemas.microsoft.com/office/drawing/2014/main" id="{FA3F5931-2991-8A20-2170-048E6E39C68D}"/>
                  </a:ext>
                </a:extLst>
              </p:cNvPr>
              <p:cNvSpPr/>
              <p:nvPr/>
            </p:nvSpPr>
            <p:spPr bwMode="auto">
              <a:xfrm>
                <a:off x="2819400" y="6213987"/>
                <a:ext cx="245807" cy="24580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s-ES" sz="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24" name="Isosceles Triangle 223">
                <a:extLst>
                  <a:ext uri="{FF2B5EF4-FFF2-40B4-BE49-F238E27FC236}">
                    <a16:creationId xmlns:a16="http://schemas.microsoft.com/office/drawing/2014/main" id="{766E08D1-2DDC-826A-7A62-60AF50A31A76}"/>
                  </a:ext>
                </a:extLst>
              </p:cNvPr>
              <p:cNvSpPr/>
              <p:nvPr/>
            </p:nvSpPr>
            <p:spPr bwMode="auto">
              <a:xfrm rot="5400000">
                <a:off x="2877751" y="6284582"/>
                <a:ext cx="167148" cy="104617"/>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s-ES" sz="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222" name="Rectangle 221">
              <a:extLst>
                <a:ext uri="{FF2B5EF4-FFF2-40B4-BE49-F238E27FC236}">
                  <a16:creationId xmlns:a16="http://schemas.microsoft.com/office/drawing/2014/main" id="{EA9074D9-6A1A-4A91-2AEA-174ACC90B656}"/>
                </a:ext>
              </a:extLst>
            </p:cNvPr>
            <p:cNvSpPr/>
            <p:nvPr/>
          </p:nvSpPr>
          <p:spPr bwMode="auto">
            <a:xfrm>
              <a:off x="9796316" y="6645524"/>
              <a:ext cx="648414" cy="3820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lvl="0" algn="ctr" defTabSz="932293" fontAlgn="base">
                <a:spcBef>
                  <a:spcPct val="0"/>
                </a:spcBef>
                <a:spcAft>
                  <a:spcPct val="0"/>
                </a:spcAft>
                <a:defRPr/>
              </a:pPr>
              <a:r>
                <a:rPr lang="es-ES" sz="800" kern="0" err="1">
                  <a:solidFill>
                    <a:srgbClr val="243A5E"/>
                  </a:solidFill>
                  <a:latin typeface="Segoe UI Semibold"/>
                  <a:ea typeface="Segoe UI" pitchFamily="34" charset="0"/>
                  <a:cs typeface="Segoe UI" pitchFamily="34" charset="0"/>
                </a:rPr>
                <a:t>Development</a:t>
              </a:r>
              <a:endParaRPr lang="es-ES" sz="800" kern="0">
                <a:solidFill>
                  <a:srgbClr val="243A5E"/>
                </a:solidFill>
                <a:latin typeface="Segoe UI Semibold"/>
                <a:ea typeface="Segoe UI" pitchFamily="34" charset="0"/>
                <a:cs typeface="Segoe UI" pitchFamily="34" charset="0"/>
              </a:endParaRPr>
            </a:p>
            <a:p>
              <a:pPr lvl="0" algn="ctr" defTabSz="932293" fontAlgn="base">
                <a:spcBef>
                  <a:spcPct val="0"/>
                </a:spcBef>
                <a:spcAft>
                  <a:spcPct val="0"/>
                </a:spcAft>
                <a:defRPr/>
              </a:pPr>
              <a:r>
                <a:rPr lang="es-ES" sz="800" kern="0">
                  <a:solidFill>
                    <a:srgbClr val="243A5E"/>
                  </a:solidFill>
                  <a:latin typeface="Segoe UI Semibold"/>
                  <a:ea typeface="Segoe UI" pitchFamily="34" charset="0"/>
                  <a:cs typeface="Segoe UI" pitchFamily="34" charset="0"/>
                </a:rPr>
                <a:t>10 </a:t>
              </a:r>
              <a:r>
                <a:rPr lang="es-ES" sz="800" kern="0" err="1">
                  <a:solidFill>
                    <a:srgbClr val="243A5E"/>
                  </a:solidFill>
                  <a:latin typeface="Segoe UI Semibold"/>
                  <a:ea typeface="Segoe UI" pitchFamily="34" charset="0"/>
                  <a:cs typeface="Segoe UI" pitchFamily="34" charset="0"/>
                </a:rPr>
                <a:t>weeks</a:t>
              </a:r>
              <a:r>
                <a:rPr lang="es-ES" sz="800" kern="0">
                  <a:solidFill>
                    <a:srgbClr val="243A5E"/>
                  </a:solidFill>
                  <a:latin typeface="Segoe UI Semibold"/>
                  <a:ea typeface="Segoe UI" pitchFamily="34" charset="0"/>
                  <a:cs typeface="Segoe UI" pitchFamily="34" charset="0"/>
                </a:rPr>
                <a:t>
</a:t>
              </a:r>
              <a:endParaRPr kumimoji="0" lang="es-ES" sz="800" b="0" i="0" u="none" strike="noStrike" kern="0" cap="none" spc="0" normalizeH="0" baseline="0" noProof="0">
                <a:ln>
                  <a:noFill/>
                </a:ln>
                <a:solidFill>
                  <a:srgbClr val="243A5E"/>
                </a:solidFill>
                <a:effectLst/>
                <a:uLnTx/>
                <a:uFillTx/>
                <a:latin typeface="Segoe UI Semibold"/>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7839DEC4-C2C8-B79F-3C58-36D16282D51F}"/>
              </a:ext>
            </a:extLst>
          </p:cNvPr>
          <p:cNvGrpSpPr/>
          <p:nvPr/>
        </p:nvGrpSpPr>
        <p:grpSpPr>
          <a:xfrm>
            <a:off x="7635753" y="6172042"/>
            <a:ext cx="550295" cy="546620"/>
            <a:chOff x="11298550" y="6462114"/>
            <a:chExt cx="569294" cy="565494"/>
          </a:xfrm>
        </p:grpSpPr>
        <p:grpSp>
          <p:nvGrpSpPr>
            <p:cNvPr id="226" name="Group 225">
              <a:extLst>
                <a:ext uri="{FF2B5EF4-FFF2-40B4-BE49-F238E27FC236}">
                  <a16:creationId xmlns:a16="http://schemas.microsoft.com/office/drawing/2014/main" id="{AA4AF345-D5DA-0D68-BFB6-9AF461E1B699}"/>
                </a:ext>
              </a:extLst>
            </p:cNvPr>
            <p:cNvGrpSpPr/>
            <p:nvPr/>
          </p:nvGrpSpPr>
          <p:grpSpPr>
            <a:xfrm>
              <a:off x="11555201" y="6462114"/>
              <a:ext cx="137550" cy="137550"/>
              <a:chOff x="5486400" y="6213987"/>
              <a:chExt cx="245807" cy="245807"/>
            </a:xfrm>
            <a:solidFill>
              <a:srgbClr val="8661C5"/>
            </a:solidFill>
          </p:grpSpPr>
          <p:sp>
            <p:nvSpPr>
              <p:cNvPr id="228" name="Oval 227">
                <a:extLst>
                  <a:ext uri="{FF2B5EF4-FFF2-40B4-BE49-F238E27FC236}">
                    <a16:creationId xmlns:a16="http://schemas.microsoft.com/office/drawing/2014/main" id="{DE00D212-EE4A-4A3A-A113-42BA76C38E8F}"/>
                  </a:ext>
                </a:extLst>
              </p:cNvPr>
              <p:cNvSpPr/>
              <p:nvPr/>
            </p:nvSpPr>
            <p:spPr bwMode="auto">
              <a:xfrm>
                <a:off x="5486400" y="6213987"/>
                <a:ext cx="245807" cy="24580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s-ES" sz="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29" name="Isosceles Triangle 228">
                <a:extLst>
                  <a:ext uri="{FF2B5EF4-FFF2-40B4-BE49-F238E27FC236}">
                    <a16:creationId xmlns:a16="http://schemas.microsoft.com/office/drawing/2014/main" id="{3DAAC7E1-83E0-9736-EE26-409CC9F0D311}"/>
                  </a:ext>
                </a:extLst>
              </p:cNvPr>
              <p:cNvSpPr/>
              <p:nvPr/>
            </p:nvSpPr>
            <p:spPr bwMode="auto">
              <a:xfrm rot="5400000">
                <a:off x="5544751" y="6284582"/>
                <a:ext cx="167148" cy="104617"/>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s-ES" sz="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227" name="Rectangle 226">
              <a:extLst>
                <a:ext uri="{FF2B5EF4-FFF2-40B4-BE49-F238E27FC236}">
                  <a16:creationId xmlns:a16="http://schemas.microsoft.com/office/drawing/2014/main" id="{E9402361-ACA4-98BE-9EC3-BEF804F21159}"/>
                </a:ext>
              </a:extLst>
            </p:cNvPr>
            <p:cNvSpPr/>
            <p:nvPr/>
          </p:nvSpPr>
          <p:spPr bwMode="auto">
            <a:xfrm>
              <a:off x="11298550" y="6645523"/>
              <a:ext cx="569294" cy="3820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293" fontAlgn="base">
                <a:spcBef>
                  <a:spcPct val="0"/>
                </a:spcBef>
                <a:spcAft>
                  <a:spcPct val="0"/>
                </a:spcAft>
                <a:defRPr/>
              </a:pPr>
              <a:r>
                <a:rPr lang="es-ES" sz="800" kern="0" err="1">
                  <a:solidFill>
                    <a:srgbClr val="8661C5"/>
                  </a:solidFill>
                  <a:latin typeface="Segoe UI Semibold"/>
                  <a:ea typeface="Segoe UI" pitchFamily="34" charset="0"/>
                  <a:cs typeface="Segoe UI" pitchFamily="34" charset="0"/>
                </a:rPr>
                <a:t>Adoption</a:t>
              </a:r>
              <a:br>
                <a:rPr lang="es-ES" sz="800" kern="0">
                  <a:solidFill>
                    <a:srgbClr val="8661C5"/>
                  </a:solidFill>
                  <a:latin typeface="Segoe UI Semibold"/>
                  <a:ea typeface="Segoe UI" pitchFamily="34" charset="0"/>
                  <a:cs typeface="Segoe UI" pitchFamily="34" charset="0"/>
                </a:rPr>
              </a:br>
              <a:r>
                <a:rPr lang="es-ES" sz="800" kern="0">
                  <a:solidFill>
                    <a:srgbClr val="8661C5"/>
                  </a:solidFill>
                  <a:latin typeface="Segoe UI Semibold"/>
                  <a:ea typeface="Segoe UI" pitchFamily="34" charset="0"/>
                  <a:cs typeface="Segoe UI" pitchFamily="34" charset="0"/>
                </a:rPr>
                <a:t>2 </a:t>
              </a:r>
              <a:r>
                <a:rPr lang="es-ES" sz="800" kern="0" err="1">
                  <a:solidFill>
                    <a:srgbClr val="8661C5"/>
                  </a:solidFill>
                  <a:latin typeface="Segoe UI Semibold"/>
                  <a:ea typeface="Segoe UI" pitchFamily="34" charset="0"/>
                  <a:cs typeface="Segoe UI" pitchFamily="34" charset="0"/>
                </a:rPr>
                <a:t>weeks</a:t>
              </a:r>
              <a:r>
                <a:rPr lang="es-ES" sz="800" kern="0">
                  <a:solidFill>
                    <a:srgbClr val="8661C5"/>
                  </a:solidFill>
                  <a:latin typeface="Segoe UI Semibold"/>
                  <a:ea typeface="Segoe UI" pitchFamily="34" charset="0"/>
                  <a:cs typeface="Segoe UI" pitchFamily="34" charset="0"/>
                </a:rPr>
                <a:t>
</a:t>
              </a:r>
              <a:endParaRPr kumimoji="0" lang="es-ES" sz="800" b="0" i="0" u="none" strike="noStrike" kern="0" cap="none" spc="0" normalizeH="0" baseline="0" noProof="0">
                <a:ln>
                  <a:noFill/>
                </a:ln>
                <a:solidFill>
                  <a:srgbClr val="8661C5"/>
                </a:solidFill>
                <a:effectLst/>
                <a:uLnTx/>
                <a:uFillTx/>
                <a:latin typeface="Segoe UI Semibold"/>
                <a:ea typeface="Segoe UI" pitchFamily="34" charset="0"/>
                <a:cs typeface="Segoe UI" pitchFamily="34" charset="0"/>
              </a:endParaRPr>
            </a:p>
          </p:txBody>
        </p:sp>
      </p:grpSp>
      <p:sp>
        <p:nvSpPr>
          <p:cNvPr id="230" name="TextBox 229">
            <a:extLst>
              <a:ext uri="{FF2B5EF4-FFF2-40B4-BE49-F238E27FC236}">
                <a16:creationId xmlns:a16="http://schemas.microsoft.com/office/drawing/2014/main" id="{2E49FF72-C862-5751-1034-D38CC7970542}"/>
              </a:ext>
            </a:extLst>
          </p:cNvPr>
          <p:cNvSpPr txBox="1"/>
          <p:nvPr/>
        </p:nvSpPr>
        <p:spPr>
          <a:xfrm>
            <a:off x="8466246" y="1260988"/>
            <a:ext cx="3377109" cy="4665893"/>
          </a:xfrm>
          <a:prstGeom prst="rect">
            <a:avLst/>
          </a:prstGeom>
          <a:noFill/>
        </p:spPr>
        <p:txBody>
          <a:bodyPr wrap="square" lIns="182880" tIns="146304" rIns="182880" bIns="146304" rtlCol="0">
            <a:spAutoFit/>
          </a:bodyPr>
          <a:lstStyle/>
          <a:p>
            <a:pPr marR="0" lvl="0" algn="l" defTabSz="914400" rtl="0" eaLnBrk="1" fontAlgn="ctr" latinLnBrk="0" hangingPunct="1">
              <a:lnSpc>
                <a:spcPct val="100000"/>
              </a:lnSpc>
              <a:spcBef>
                <a:spcPts val="0"/>
              </a:spcBef>
              <a:spcAft>
                <a:spcPts val="0"/>
              </a:spcAft>
              <a:buClrTx/>
              <a:buSzTx/>
              <a:tabLst/>
              <a:defRPr/>
            </a:pPr>
            <a:r>
              <a:rPr lang="en-US" b="1" dirty="0">
                <a:solidFill>
                  <a:prstClr val="white"/>
                </a:solidFill>
                <a:latin typeface="Segoe UI"/>
              </a:rPr>
              <a:t>….enabled by:</a:t>
            </a:r>
          </a:p>
          <a:p>
            <a:pPr marR="0" lvl="0" algn="l" defTabSz="914400" rtl="0" eaLnBrk="1" fontAlgn="ctr" latinLnBrk="0" hangingPunct="1">
              <a:lnSpc>
                <a:spcPct val="100000"/>
              </a:lnSpc>
              <a:spcBef>
                <a:spcPts val="0"/>
              </a:spcBef>
              <a:spcAft>
                <a:spcPts val="0"/>
              </a:spcAft>
              <a:buClrTx/>
              <a:buSzTx/>
              <a:tabLst/>
              <a:defRPr/>
            </a:pPr>
            <a:endParaRPr kumimoji="0" lang="en-US" sz="1400" i="0" u="none" strike="noStrike" kern="1200" cap="none" spc="0" normalizeH="0" baseline="0" noProof="0" dirty="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prstClr val="white"/>
                </a:solidFill>
                <a:effectLst/>
                <a:uLnTx/>
                <a:uFillTx/>
                <a:latin typeface="Segoe UI"/>
                <a:ea typeface="+mn-ea"/>
                <a:cs typeface="+mn-cs"/>
              </a:rPr>
              <a:t>Deep knowledge of MSFT team about  Client Azure environment, architecture principles and security requirements</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400" i="0" u="none" strike="noStrike" kern="1200" cap="none" spc="0" normalizeH="0" baseline="0" noProof="0" dirty="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prstClr val="white"/>
                </a:solidFill>
                <a:effectLst/>
                <a:uLnTx/>
                <a:uFillTx/>
                <a:latin typeface="Segoe UI"/>
                <a:ea typeface="+mn-ea"/>
                <a:cs typeface="+mn-cs"/>
              </a:rPr>
              <a:t>Exclusive participation of Azure Open AI product group in the set up of the AI Innovation Lab</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prstClr val="white"/>
              </a:solidFill>
              <a:latin typeface="Segoe UI"/>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white"/>
                </a:solidFill>
                <a:latin typeface="Segoe UI"/>
              </a:rPr>
              <a:t>Participation of MSFT experts with experience in existing AI engagements in Banking and other industries</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400" i="0" u="none" strike="noStrike" kern="1200" cap="none" spc="0" normalizeH="0" baseline="0" noProof="0" dirty="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white"/>
                </a:solidFill>
                <a:latin typeface="Segoe UI"/>
              </a:rPr>
              <a:t>A pre-defined MFST Open AI use cases catalogue for Banking</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400" i="0" u="none" strike="noStrike" kern="1200" cap="none" spc="0" normalizeH="0" baseline="0" noProof="0" dirty="0">
              <a:ln>
                <a:noFill/>
              </a:ln>
              <a:solidFill>
                <a:prstClr val="white"/>
              </a:solidFill>
              <a:effectLst/>
              <a:uLnTx/>
              <a:uFillTx/>
              <a:latin typeface="Segoe UI"/>
              <a:ea typeface="+mn-ea"/>
              <a:cs typeface="+mn-cs"/>
            </a:endParaRPr>
          </a:p>
          <a:p>
            <a:pPr marR="0" lvl="0" algn="l" defTabSz="914400" rtl="0" eaLnBrk="1" fontAlgn="ctr" latinLnBrk="0" hangingPunct="1">
              <a:lnSpc>
                <a:spcPct val="100000"/>
              </a:lnSpc>
              <a:spcBef>
                <a:spcPts val="0"/>
              </a:spcBef>
              <a:spcAft>
                <a:spcPts val="0"/>
              </a:spcAft>
              <a:buClrTx/>
              <a:buSzTx/>
              <a:tabLst/>
              <a:defRPr/>
            </a:pPr>
            <a:endParaRPr kumimoji="0" lang="en-US" sz="140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970088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E15B2E37-D43C-4E9D-9E78-B3206BD122E1}"/>
              </a:ext>
            </a:extLst>
          </p:cNvPr>
          <p:cNvCxnSpPr>
            <a:cxnSpLocks/>
          </p:cNvCxnSpPr>
          <p:nvPr/>
        </p:nvCxnSpPr>
        <p:spPr>
          <a:xfrm>
            <a:off x="3304432" y="2157433"/>
            <a:ext cx="2682781" cy="149079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3729F7D-F6B8-44C1-9245-4DBC680E184E}"/>
              </a:ext>
            </a:extLst>
          </p:cNvPr>
          <p:cNvCxnSpPr>
            <a:cxnSpLocks/>
          </p:cNvCxnSpPr>
          <p:nvPr/>
        </p:nvCxnSpPr>
        <p:spPr>
          <a:xfrm flipV="1">
            <a:off x="4730310" y="3710237"/>
            <a:ext cx="1256902" cy="2744072"/>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2136BAB-A2D1-446E-A3A5-9555D5EE516D}"/>
              </a:ext>
            </a:extLst>
          </p:cNvPr>
          <p:cNvCxnSpPr>
            <a:cxnSpLocks/>
          </p:cNvCxnSpPr>
          <p:nvPr/>
        </p:nvCxnSpPr>
        <p:spPr>
          <a:xfrm>
            <a:off x="821363" y="3686743"/>
            <a:ext cx="1020398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DEB8551-5523-4965-A5E1-DCFA2DBAF38E}"/>
              </a:ext>
            </a:extLst>
          </p:cNvPr>
          <p:cNvCxnSpPr>
            <a:cxnSpLocks/>
            <a:stCxn id="64" idx="0"/>
            <a:endCxn id="64" idx="4"/>
          </p:cNvCxnSpPr>
          <p:nvPr/>
        </p:nvCxnSpPr>
        <p:spPr>
          <a:xfrm>
            <a:off x="6024907" y="624978"/>
            <a:ext cx="0" cy="6092539"/>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9FE6451-FFCA-4B72-BB97-E8FD4BA58893}"/>
              </a:ext>
            </a:extLst>
          </p:cNvPr>
          <p:cNvCxnSpPr>
            <a:cxnSpLocks/>
          </p:cNvCxnSpPr>
          <p:nvPr/>
        </p:nvCxnSpPr>
        <p:spPr>
          <a:xfrm>
            <a:off x="4417399" y="1078751"/>
            <a:ext cx="1605596" cy="2513882"/>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CB053F3-5F1F-432A-8828-983398BC77E1}"/>
              </a:ext>
            </a:extLst>
          </p:cNvPr>
          <p:cNvSpPr txBox="1"/>
          <p:nvPr/>
        </p:nvSpPr>
        <p:spPr>
          <a:xfrm>
            <a:off x="3079995" y="3801443"/>
            <a:ext cx="1075936" cy="461665"/>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Llama2</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Contribution</a:t>
            </a:r>
            <a:endParaRPr kumimoji="0" lang="nl-NL"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7" name="TextBox 16">
            <a:extLst>
              <a:ext uri="{FF2B5EF4-FFF2-40B4-BE49-F238E27FC236}">
                <a16:creationId xmlns:a16="http://schemas.microsoft.com/office/drawing/2014/main" id="{B7831AA7-8C2E-4E58-9DAB-2649802736B6}"/>
              </a:ext>
            </a:extLst>
          </p:cNvPr>
          <p:cNvSpPr txBox="1"/>
          <p:nvPr/>
        </p:nvSpPr>
        <p:spPr>
          <a:xfrm>
            <a:off x="4860785" y="1333845"/>
            <a:ext cx="923907" cy="276999"/>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Mindshare</a:t>
            </a:r>
            <a:endParaRPr kumimoji="0" lang="nl-NL"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cxnSp>
        <p:nvCxnSpPr>
          <p:cNvPr id="19" name="Straight Connector 18">
            <a:extLst>
              <a:ext uri="{FF2B5EF4-FFF2-40B4-BE49-F238E27FC236}">
                <a16:creationId xmlns:a16="http://schemas.microsoft.com/office/drawing/2014/main" id="{61EC4CC6-C38A-4140-9638-5E50B1BEEBA3}"/>
              </a:ext>
            </a:extLst>
          </p:cNvPr>
          <p:cNvCxnSpPr>
            <a:cxnSpLocks/>
          </p:cNvCxnSpPr>
          <p:nvPr/>
        </p:nvCxnSpPr>
        <p:spPr>
          <a:xfrm flipV="1">
            <a:off x="6096286" y="1398671"/>
            <a:ext cx="2028797" cy="2122226"/>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2866B2-24C5-45E8-B702-6BFE84B656B3}"/>
              </a:ext>
            </a:extLst>
          </p:cNvPr>
          <p:cNvCxnSpPr>
            <a:cxnSpLocks/>
          </p:cNvCxnSpPr>
          <p:nvPr/>
        </p:nvCxnSpPr>
        <p:spPr>
          <a:xfrm flipV="1">
            <a:off x="6065764" y="682408"/>
            <a:ext cx="624787" cy="287471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B767AC-9596-4B8F-9F5E-7A083253D49F}"/>
              </a:ext>
            </a:extLst>
          </p:cNvPr>
          <p:cNvCxnSpPr>
            <a:cxnSpLocks/>
          </p:cNvCxnSpPr>
          <p:nvPr/>
        </p:nvCxnSpPr>
        <p:spPr>
          <a:xfrm flipV="1">
            <a:off x="6087523" y="985009"/>
            <a:ext cx="1379562" cy="256488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ADED03-6D72-4C96-949C-4AB879A896A2}"/>
              </a:ext>
            </a:extLst>
          </p:cNvPr>
          <p:cNvCxnSpPr>
            <a:cxnSpLocks/>
          </p:cNvCxnSpPr>
          <p:nvPr/>
        </p:nvCxnSpPr>
        <p:spPr>
          <a:xfrm flipV="1">
            <a:off x="6185867" y="2061781"/>
            <a:ext cx="2508715" cy="1431709"/>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31A37A-5BA4-4209-BC31-7573266E5A2A}"/>
              </a:ext>
            </a:extLst>
          </p:cNvPr>
          <p:cNvCxnSpPr>
            <a:cxnSpLocks/>
          </p:cNvCxnSpPr>
          <p:nvPr/>
        </p:nvCxnSpPr>
        <p:spPr>
          <a:xfrm flipV="1">
            <a:off x="5987212" y="2763651"/>
            <a:ext cx="3038904" cy="88457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5DFD011-AE81-451B-8796-F43CC3AA4B12}"/>
              </a:ext>
            </a:extLst>
          </p:cNvPr>
          <p:cNvSpPr txBox="1"/>
          <p:nvPr/>
        </p:nvSpPr>
        <p:spPr>
          <a:xfrm rot="17541939">
            <a:off x="6103520" y="1003140"/>
            <a:ext cx="1665554" cy="43088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Contact  Centre Reimagine</a:t>
            </a:r>
            <a:endParaRPr kumimoji="0" lang="nl-NL"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36" name="TextBox 35">
            <a:extLst>
              <a:ext uri="{FF2B5EF4-FFF2-40B4-BE49-F238E27FC236}">
                <a16:creationId xmlns:a16="http://schemas.microsoft.com/office/drawing/2014/main" id="{7366F0AE-866A-4FD7-83C6-1A5BF8FAC134}"/>
              </a:ext>
            </a:extLst>
          </p:cNvPr>
          <p:cNvSpPr txBox="1"/>
          <p:nvPr/>
        </p:nvSpPr>
        <p:spPr>
          <a:xfrm rot="20738506">
            <a:off x="7506873" y="3118481"/>
            <a:ext cx="1559972"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Segoe UI Semibold" panose="020B0702040204020203" pitchFamily="34" charset="0"/>
                <a:cs typeface="Segoe UI Semibold" panose="020B0702040204020203" pitchFamily="34" charset="0"/>
              </a:rPr>
              <a:t>Internal &amp; External Use cases</a:t>
            </a:r>
            <a:endParaRPr kumimoji="0" lang="nl-NL"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37" name="TextBox 36">
            <a:extLst>
              <a:ext uri="{FF2B5EF4-FFF2-40B4-BE49-F238E27FC236}">
                <a16:creationId xmlns:a16="http://schemas.microsoft.com/office/drawing/2014/main" id="{F4F02AC0-45BD-4042-AA32-DE23268A1AC2}"/>
              </a:ext>
            </a:extLst>
          </p:cNvPr>
          <p:cNvSpPr txBox="1"/>
          <p:nvPr/>
        </p:nvSpPr>
        <p:spPr>
          <a:xfrm rot="18590494">
            <a:off x="6949981" y="1454244"/>
            <a:ext cx="1080744" cy="43088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Co-pilot and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Modern Work</a:t>
            </a:r>
            <a:endParaRPr kumimoji="0" lang="nl-NL"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38" name="TextBox 37">
            <a:extLst>
              <a:ext uri="{FF2B5EF4-FFF2-40B4-BE49-F238E27FC236}">
                <a16:creationId xmlns:a16="http://schemas.microsoft.com/office/drawing/2014/main" id="{94CF8114-9A3C-47E8-85CE-719C7883E235}"/>
              </a:ext>
            </a:extLst>
          </p:cNvPr>
          <p:cNvSpPr txBox="1"/>
          <p:nvPr/>
        </p:nvSpPr>
        <p:spPr>
          <a:xfrm rot="16200000">
            <a:off x="5685368" y="1378425"/>
            <a:ext cx="1080745" cy="261610"/>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Data platform</a:t>
            </a:r>
            <a:endParaRPr kumimoji="0" lang="nl-NL"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A3E85AC8-1D89-4FEE-98B8-2F792DB7A3D1}"/>
              </a:ext>
            </a:extLst>
          </p:cNvPr>
          <p:cNvSpPr txBox="1"/>
          <p:nvPr/>
        </p:nvSpPr>
        <p:spPr>
          <a:xfrm rot="20355645">
            <a:off x="7491967" y="2494253"/>
            <a:ext cx="1401247" cy="43088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Narrow Language Models</a:t>
            </a:r>
            <a:endParaRPr kumimoji="0" lang="nl-NL"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40" name="TextBox 39">
            <a:extLst>
              <a:ext uri="{FF2B5EF4-FFF2-40B4-BE49-F238E27FC236}">
                <a16:creationId xmlns:a16="http://schemas.microsoft.com/office/drawing/2014/main" id="{5EAA59D3-E058-47BC-AFDF-8078507BECD1}"/>
              </a:ext>
            </a:extLst>
          </p:cNvPr>
          <p:cNvSpPr txBox="1"/>
          <p:nvPr/>
        </p:nvSpPr>
        <p:spPr>
          <a:xfrm rot="19220645">
            <a:off x="7430666" y="1875057"/>
            <a:ext cx="1099064"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Segoe UI Semibold" panose="020B0702040204020203" pitchFamily="34" charset="0"/>
                <a:cs typeface="Segoe UI Semibold" panose="020B0702040204020203" pitchFamily="34" charset="0"/>
              </a:rPr>
              <a:t>Risk Modeling Framework</a:t>
            </a:r>
            <a:endParaRPr kumimoji="0" lang="nl-NL"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cxnSp>
        <p:nvCxnSpPr>
          <p:cNvPr id="41" name="Straight Connector 40">
            <a:extLst>
              <a:ext uri="{FF2B5EF4-FFF2-40B4-BE49-F238E27FC236}">
                <a16:creationId xmlns:a16="http://schemas.microsoft.com/office/drawing/2014/main" id="{C4D7FB23-F1A3-430B-AF8B-A850A5856325}"/>
              </a:ext>
            </a:extLst>
          </p:cNvPr>
          <p:cNvCxnSpPr>
            <a:cxnSpLocks/>
          </p:cNvCxnSpPr>
          <p:nvPr/>
        </p:nvCxnSpPr>
        <p:spPr>
          <a:xfrm>
            <a:off x="5947755" y="3594291"/>
            <a:ext cx="2387412" cy="2139224"/>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57326EF-202B-4638-B581-95ADF9E95328}"/>
              </a:ext>
            </a:extLst>
          </p:cNvPr>
          <p:cNvSpPr txBox="1"/>
          <p:nvPr/>
        </p:nvSpPr>
        <p:spPr>
          <a:xfrm>
            <a:off x="7564383" y="3950012"/>
            <a:ext cx="635495" cy="276999"/>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Events</a:t>
            </a:r>
            <a:endParaRPr kumimoji="0" lang="nl-NL" sz="12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3F08224A-95D7-42D3-85DE-137E1DC7DF54}"/>
              </a:ext>
            </a:extLst>
          </p:cNvPr>
          <p:cNvSpPr txBox="1"/>
          <p:nvPr/>
        </p:nvSpPr>
        <p:spPr>
          <a:xfrm>
            <a:off x="6268512" y="5322669"/>
            <a:ext cx="1545872" cy="276999"/>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Press / Blogs/Social</a:t>
            </a:r>
            <a:endParaRPr kumimoji="0" lang="nl-NL" sz="12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endParaRPr>
          </a:p>
        </p:txBody>
      </p:sp>
      <p:cxnSp>
        <p:nvCxnSpPr>
          <p:cNvPr id="47" name="Straight Connector 46">
            <a:extLst>
              <a:ext uri="{FF2B5EF4-FFF2-40B4-BE49-F238E27FC236}">
                <a16:creationId xmlns:a16="http://schemas.microsoft.com/office/drawing/2014/main" id="{2E8BDA05-5023-454B-A776-3A89115AFFC0}"/>
              </a:ext>
            </a:extLst>
          </p:cNvPr>
          <p:cNvCxnSpPr>
            <a:cxnSpLocks/>
          </p:cNvCxnSpPr>
          <p:nvPr/>
        </p:nvCxnSpPr>
        <p:spPr>
          <a:xfrm flipV="1">
            <a:off x="3051683" y="3704961"/>
            <a:ext cx="2935529" cy="1023873"/>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7D4E774-9129-481D-8432-A64D8A59E2A0}"/>
              </a:ext>
            </a:extLst>
          </p:cNvPr>
          <p:cNvCxnSpPr>
            <a:cxnSpLocks/>
          </p:cNvCxnSpPr>
          <p:nvPr/>
        </p:nvCxnSpPr>
        <p:spPr>
          <a:xfrm flipV="1">
            <a:off x="3656539" y="3725150"/>
            <a:ext cx="2302886" cy="1959387"/>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1683EA7-107F-4803-8E06-A4DBCEB92937}"/>
              </a:ext>
            </a:extLst>
          </p:cNvPr>
          <p:cNvSpPr txBox="1"/>
          <p:nvPr/>
        </p:nvSpPr>
        <p:spPr>
          <a:xfrm>
            <a:off x="3739781" y="1740785"/>
            <a:ext cx="792204" cy="461665"/>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Skills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platform</a:t>
            </a:r>
            <a:endParaRPr kumimoji="0" lang="nl-NL"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56" name="TextBox 55">
            <a:extLst>
              <a:ext uri="{FF2B5EF4-FFF2-40B4-BE49-F238E27FC236}">
                <a16:creationId xmlns:a16="http://schemas.microsoft.com/office/drawing/2014/main" id="{3D02D09F-1900-4904-A4E2-12A1FA748B84}"/>
              </a:ext>
            </a:extLst>
          </p:cNvPr>
          <p:cNvSpPr txBox="1"/>
          <p:nvPr/>
        </p:nvSpPr>
        <p:spPr>
          <a:xfrm>
            <a:off x="3266804" y="4646842"/>
            <a:ext cx="1066574" cy="461665"/>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MS Products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Feedback</a:t>
            </a:r>
            <a:endParaRPr kumimoji="0" lang="nl-NL"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57" name="TextBox 56">
            <a:extLst>
              <a:ext uri="{FF2B5EF4-FFF2-40B4-BE49-F238E27FC236}">
                <a16:creationId xmlns:a16="http://schemas.microsoft.com/office/drawing/2014/main" id="{9D041BB6-0588-4CAA-A33B-34A3473071EC}"/>
              </a:ext>
            </a:extLst>
          </p:cNvPr>
          <p:cNvSpPr txBox="1"/>
          <p:nvPr/>
        </p:nvSpPr>
        <p:spPr>
          <a:xfrm>
            <a:off x="3961721" y="5367012"/>
            <a:ext cx="1110902" cy="646331"/>
          </a:xfrm>
          <a:prstGeom prst="rect">
            <a:avLst/>
          </a:prstGeom>
          <a:noFill/>
        </p:spPr>
        <p:txBody>
          <a:bodyPr wrap="square" rtlCol="0">
            <a:spAutoFit/>
          </a:bodyPr>
          <a:lstStyle/>
          <a:p>
            <a:pPr marL="0" marR="0" lvl="0" indent="0"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SC as a software provider</a:t>
            </a:r>
            <a:endParaRPr kumimoji="0" lang="nl-NL"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58" name="TextBox 57">
            <a:extLst>
              <a:ext uri="{FF2B5EF4-FFF2-40B4-BE49-F238E27FC236}">
                <a16:creationId xmlns:a16="http://schemas.microsoft.com/office/drawing/2014/main" id="{AECADB8F-A209-434B-A839-16680FF5EFB8}"/>
              </a:ext>
            </a:extLst>
          </p:cNvPr>
          <p:cNvSpPr txBox="1"/>
          <p:nvPr/>
        </p:nvSpPr>
        <p:spPr>
          <a:xfrm>
            <a:off x="7585160" y="4180184"/>
            <a:ext cx="1269899" cy="60016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Ignite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Make the Future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Futures Decoded</a:t>
            </a:r>
          </a:p>
        </p:txBody>
      </p:sp>
      <p:sp>
        <p:nvSpPr>
          <p:cNvPr id="59" name="TextBox 58">
            <a:extLst>
              <a:ext uri="{FF2B5EF4-FFF2-40B4-BE49-F238E27FC236}">
                <a16:creationId xmlns:a16="http://schemas.microsoft.com/office/drawing/2014/main" id="{0A9FBE02-5BDB-415D-BA53-B19DD0C2E44A}"/>
              </a:ext>
            </a:extLst>
          </p:cNvPr>
          <p:cNvSpPr txBox="1"/>
          <p:nvPr/>
        </p:nvSpPr>
        <p:spPr>
          <a:xfrm>
            <a:off x="6254340" y="5702280"/>
            <a:ext cx="1666057" cy="600164"/>
          </a:xfrm>
          <a:prstGeom prst="rect">
            <a:avLst/>
          </a:prstGeom>
          <a:noFill/>
        </p:spPr>
        <p:txBody>
          <a:bodyPr wrap="none" rtlCol="0">
            <a:spAutoFit/>
          </a:bodyPr>
          <a:lstStyle>
            <a:defPPr>
              <a:defRPr lang="en-US"/>
            </a:defPPr>
            <a:lvl1pPr marR="0" lvl="0" indent="0" defTabSz="914225" fontAlgn="auto">
              <a:lnSpc>
                <a:spcPct val="100000"/>
              </a:lnSpc>
              <a:spcBef>
                <a:spcPts val="0"/>
              </a:spcBef>
              <a:spcAft>
                <a:spcPts val="0"/>
              </a:spcAft>
              <a:buClrTx/>
              <a:buSzTx/>
              <a:buFontTx/>
              <a:buNone/>
              <a:tabLst/>
              <a:defRPr kumimoji="0" sz="1100" b="0" u="none" strike="noStrike" cap="none" spc="0" normalizeH="0" baseline="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defRPr>
            </a:lvl1pPr>
          </a:lstStyle>
          <a:p>
            <a:pPr/>
            <a:r>
              <a:rPr lang="en-US" dirty="0"/>
              <a:t>Wall Street Journal etc.</a:t>
            </a:r>
          </a:p>
          <a:p>
            <a:pPr/>
            <a:r>
              <a:rPr lang="en-US" dirty="0"/>
              <a:t>Technology press</a:t>
            </a:r>
          </a:p>
          <a:p>
            <a:pPr/>
            <a:r>
              <a:rPr lang="en-US" dirty="0"/>
              <a:t>LinkedIn etc.</a:t>
            </a:r>
            <a:endParaRPr lang="nl-NL" dirty="0"/>
          </a:p>
        </p:txBody>
      </p:sp>
      <p:graphicFrame>
        <p:nvGraphicFramePr>
          <p:cNvPr id="43" name="Diagram 42">
            <a:extLst>
              <a:ext uri="{FF2B5EF4-FFF2-40B4-BE49-F238E27FC236}">
                <a16:creationId xmlns:a16="http://schemas.microsoft.com/office/drawing/2014/main" id="{39040AB3-EE43-451C-BA55-12D2D54B5B7F}"/>
              </a:ext>
            </a:extLst>
          </p:cNvPr>
          <p:cNvGraphicFramePr/>
          <p:nvPr>
            <p:extLst>
              <p:ext uri="{D42A27DB-BD31-4B8C-83A1-F6EECF244321}">
                <p14:modId xmlns:p14="http://schemas.microsoft.com/office/powerpoint/2010/main" val="3984861513"/>
              </p:ext>
            </p:extLst>
          </p:nvPr>
        </p:nvGraphicFramePr>
        <p:xfrm>
          <a:off x="4219865" y="1758846"/>
          <a:ext cx="3533277" cy="3816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4" name="Oval 63">
            <a:extLst>
              <a:ext uri="{FF2B5EF4-FFF2-40B4-BE49-F238E27FC236}">
                <a16:creationId xmlns:a16="http://schemas.microsoft.com/office/drawing/2014/main" id="{72EFD6CB-2530-4B8F-BDCC-3535508F8A6A}"/>
              </a:ext>
            </a:extLst>
          </p:cNvPr>
          <p:cNvSpPr/>
          <p:nvPr/>
        </p:nvSpPr>
        <p:spPr>
          <a:xfrm>
            <a:off x="2885323" y="624978"/>
            <a:ext cx="6279168" cy="609253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54" name="Rectangle 53">
            <a:extLst>
              <a:ext uri="{FF2B5EF4-FFF2-40B4-BE49-F238E27FC236}">
                <a16:creationId xmlns:a16="http://schemas.microsoft.com/office/drawing/2014/main" id="{FEA6F591-F39E-4DDE-A577-EDFBF0B1944F}"/>
              </a:ext>
            </a:extLst>
          </p:cNvPr>
          <p:cNvSpPr/>
          <p:nvPr/>
        </p:nvSpPr>
        <p:spPr>
          <a:xfrm>
            <a:off x="134489" y="2730270"/>
            <a:ext cx="2687297" cy="674031"/>
          </a:xfrm>
          <a:prstGeom prst="rect">
            <a:avLst/>
          </a:prstGeom>
        </p:spPr>
        <p:txBody>
          <a:bodyPr wrap="square">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GB" sz="105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REVENUE</a:t>
            </a:r>
          </a:p>
          <a:p>
            <a:pPr marL="0" marR="0" lvl="0" indent="0" algn="ctr" defTabSz="914225" rtl="0" eaLnBrk="1" fontAlgn="auto" latinLnBrk="0" hangingPunct="1">
              <a:lnSpc>
                <a:spcPct val="90000"/>
              </a:lnSpc>
              <a:spcBef>
                <a:spcPts val="0"/>
              </a:spcBef>
              <a:spcAft>
                <a:spcPts val="0"/>
              </a:spcAft>
              <a:buClrTx/>
              <a:buSzTx/>
              <a:buFontTx/>
              <a:buNone/>
              <a:tabLst/>
              <a:defRPr/>
            </a:pPr>
            <a:r>
              <a:rPr kumimoji="0" lang="en-GB" sz="105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SHAREHOLDER RETURNS</a:t>
            </a:r>
          </a:p>
          <a:p>
            <a:pPr marL="0" marR="0" lvl="0" indent="0" algn="ctr" defTabSz="914225" rtl="0" eaLnBrk="1" fontAlgn="auto" latinLnBrk="0" hangingPunct="1">
              <a:lnSpc>
                <a:spcPct val="90000"/>
              </a:lnSpc>
              <a:spcBef>
                <a:spcPts val="0"/>
              </a:spcBef>
              <a:spcAft>
                <a:spcPts val="0"/>
              </a:spcAft>
              <a:buClrTx/>
              <a:buSzTx/>
              <a:buFontTx/>
              <a:buNone/>
              <a:tabLst/>
              <a:defRPr/>
            </a:pPr>
            <a:r>
              <a:rPr kumimoji="0" lang="en-GB" sz="105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IP CREATION</a:t>
            </a:r>
          </a:p>
          <a:p>
            <a:pPr marL="0" marR="0" lvl="0" indent="0" algn="ctr" defTabSz="914225" rtl="0" eaLnBrk="1" fontAlgn="auto" latinLnBrk="0" hangingPunct="1">
              <a:lnSpc>
                <a:spcPct val="90000"/>
              </a:lnSpc>
              <a:spcBef>
                <a:spcPts val="0"/>
              </a:spcBef>
              <a:spcAft>
                <a:spcPts val="0"/>
              </a:spcAft>
              <a:buClrTx/>
              <a:buSzTx/>
              <a:buFontTx/>
              <a:buNone/>
              <a:tabLst/>
              <a:defRPr/>
            </a:pPr>
            <a:r>
              <a:rPr kumimoji="0" lang="en-GB" sz="105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TALENT QUOTIENT</a:t>
            </a:r>
          </a:p>
        </p:txBody>
      </p:sp>
      <p:sp>
        <p:nvSpPr>
          <p:cNvPr id="65" name="Rectangle 64">
            <a:extLst>
              <a:ext uri="{FF2B5EF4-FFF2-40B4-BE49-F238E27FC236}">
                <a16:creationId xmlns:a16="http://schemas.microsoft.com/office/drawing/2014/main" id="{BCDA730A-D2CA-40DC-A2AE-FFEB1D513938}"/>
              </a:ext>
            </a:extLst>
          </p:cNvPr>
          <p:cNvSpPr/>
          <p:nvPr/>
        </p:nvSpPr>
        <p:spPr>
          <a:xfrm>
            <a:off x="9912273" y="4057843"/>
            <a:ext cx="1650912" cy="244682"/>
          </a:xfrm>
          <a:prstGeom prst="rect">
            <a:avLst/>
          </a:prstGeom>
        </p:spPr>
        <p:txBody>
          <a:bodyPr wrap="square">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COST EFFIENCIENCIES</a:t>
            </a:r>
            <a:endParaRPr kumimoji="0" lang="en-GB" sz="1100" b="0" i="0" u="none" strike="noStrike" kern="1200" cap="none" spc="0" normalizeH="0" baseline="-2500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66" name="Arrow: Right 65">
            <a:extLst>
              <a:ext uri="{FF2B5EF4-FFF2-40B4-BE49-F238E27FC236}">
                <a16:creationId xmlns:a16="http://schemas.microsoft.com/office/drawing/2014/main" id="{4FA12557-8E04-4681-94F8-34605278B886}"/>
              </a:ext>
            </a:extLst>
          </p:cNvPr>
          <p:cNvSpPr/>
          <p:nvPr/>
        </p:nvSpPr>
        <p:spPr bwMode="auto">
          <a:xfrm rot="16200000">
            <a:off x="1217114" y="1922737"/>
            <a:ext cx="566590" cy="718018"/>
          </a:xfrm>
          <a:prstGeom prst="rightArrow">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GB"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8" name="Arrow: Right 67">
            <a:extLst>
              <a:ext uri="{FF2B5EF4-FFF2-40B4-BE49-F238E27FC236}">
                <a16:creationId xmlns:a16="http://schemas.microsoft.com/office/drawing/2014/main" id="{54561776-54A9-4842-99E3-811699702984}"/>
              </a:ext>
            </a:extLst>
          </p:cNvPr>
          <p:cNvSpPr/>
          <p:nvPr/>
        </p:nvSpPr>
        <p:spPr bwMode="auto">
          <a:xfrm rot="5400000">
            <a:off x="10467623" y="4298973"/>
            <a:ext cx="566590" cy="718018"/>
          </a:xfrm>
          <a:prstGeom prst="rightArrow">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GB"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9" name="TextBox 78">
            <a:extLst>
              <a:ext uri="{FF2B5EF4-FFF2-40B4-BE49-F238E27FC236}">
                <a16:creationId xmlns:a16="http://schemas.microsoft.com/office/drawing/2014/main" id="{3231F923-2252-4227-B018-454C04510438}"/>
              </a:ext>
            </a:extLst>
          </p:cNvPr>
          <p:cNvSpPr txBox="1"/>
          <p:nvPr/>
        </p:nvSpPr>
        <p:spPr>
          <a:xfrm rot="966751">
            <a:off x="2995482" y="2843576"/>
            <a:ext cx="1528965" cy="6001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Citizen data scientists</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Segoe UI Semibold" panose="020B0702040204020203" pitchFamily="34" charset="0"/>
                <a:cs typeface="Segoe UI Semibold" panose="020B0702040204020203" pitchFamily="34" charset="0"/>
              </a:rPr>
              <a:t>AI COE</a:t>
            </a:r>
            <a:endParaRPr kumimoji="0" lang="nl-NL" sz="11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52" name="TextBox 51">
            <a:extLst>
              <a:ext uri="{FF2B5EF4-FFF2-40B4-BE49-F238E27FC236}">
                <a16:creationId xmlns:a16="http://schemas.microsoft.com/office/drawing/2014/main" id="{54EDB8BF-AE92-4AAC-AA08-055E43592C0D}"/>
              </a:ext>
            </a:extLst>
          </p:cNvPr>
          <p:cNvSpPr txBox="1"/>
          <p:nvPr/>
        </p:nvSpPr>
        <p:spPr>
          <a:xfrm rot="13905885">
            <a:off x="2948005" y="5535026"/>
            <a:ext cx="931602" cy="276999"/>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INNOVATE</a:t>
            </a:r>
            <a:endParaRPr kumimoji="0" lang="nl-NL" sz="12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B15E9C5B-B110-4B28-A4D0-86D13F864895}"/>
              </a:ext>
            </a:extLst>
          </p:cNvPr>
          <p:cNvSpPr txBox="1"/>
          <p:nvPr/>
        </p:nvSpPr>
        <p:spPr>
          <a:xfrm>
            <a:off x="5047937" y="5601724"/>
            <a:ext cx="1061183" cy="76944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AI FSI Policy &amp; Compliance Framework</a:t>
            </a:r>
          </a:p>
        </p:txBody>
      </p:sp>
      <p:sp>
        <p:nvSpPr>
          <p:cNvPr id="60" name="TextBox 59">
            <a:extLst>
              <a:ext uri="{FF2B5EF4-FFF2-40B4-BE49-F238E27FC236}">
                <a16:creationId xmlns:a16="http://schemas.microsoft.com/office/drawing/2014/main" id="{B8D82CCA-754A-4BC4-87B9-0C9E3AB54C20}"/>
              </a:ext>
            </a:extLst>
          </p:cNvPr>
          <p:cNvSpPr txBox="1"/>
          <p:nvPr/>
        </p:nvSpPr>
        <p:spPr>
          <a:xfrm rot="3360696">
            <a:off x="8248894" y="1657956"/>
            <a:ext cx="1061701" cy="276999"/>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ACCELERATE</a:t>
            </a:r>
            <a:endParaRPr kumimoji="0" lang="nl-NL"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89DDEF01-CC55-4428-B200-5BA8B4EB1B7F}"/>
              </a:ext>
            </a:extLst>
          </p:cNvPr>
          <p:cNvSpPr txBox="1"/>
          <p:nvPr/>
        </p:nvSpPr>
        <p:spPr>
          <a:xfrm flipH="1">
            <a:off x="9290961" y="1431285"/>
            <a:ext cx="2314279" cy="461651"/>
          </a:xfrm>
          <a:prstGeom prst="rect">
            <a:avLst/>
          </a:prstGeom>
          <a:noFill/>
        </p:spPr>
        <p:txBody>
          <a:bodyPr wrap="square" lIns="91427" tIns="45713" rIns="91427" bIns="45713" rtlCol="0" anchor="t">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nl-NL" sz="1200" b="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Market Standards </a:t>
            </a:r>
            <a:r>
              <a:rPr kumimoji="0" lang="nl-NL" sz="1200" b="0" u="none" strike="noStrike" kern="1200" cap="none" spc="0" normalizeH="0" baseline="0" noProof="0" dirty="0" err="1">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delivering</a:t>
            </a:r>
            <a:r>
              <a:rPr kumimoji="0" lang="nl-NL" sz="1200" b="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nl-NL" sz="1200" b="0" u="none" strike="noStrike" kern="1200" cap="none" spc="0" normalizeH="0" baseline="0" noProof="0" dirty="0" err="1">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value</a:t>
            </a:r>
            <a:r>
              <a:rPr kumimoji="0" lang="nl-NL" sz="1200" b="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nl-NL" sz="1200" b="0" u="none" strike="noStrike" kern="1200" cap="none" spc="0" normalizeH="0" baseline="0" noProof="0" dirty="0" err="1">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to</a:t>
            </a:r>
            <a:r>
              <a:rPr kumimoji="0" lang="nl-NL" sz="1200" b="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nl-NL" sz="1200" b="0" u="none" strike="noStrike" kern="1200" cap="none" spc="0" normalizeH="0" baseline="0" noProof="0" dirty="0" err="1">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a:t>
            </a:r>
            <a:r>
              <a:rPr kumimoji="0" lang="nl-NL" sz="1200" b="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business</a:t>
            </a:r>
          </a:p>
        </p:txBody>
      </p:sp>
      <p:sp>
        <p:nvSpPr>
          <p:cNvPr id="61" name="TextBox 60">
            <a:extLst>
              <a:ext uri="{FF2B5EF4-FFF2-40B4-BE49-F238E27FC236}">
                <a16:creationId xmlns:a16="http://schemas.microsoft.com/office/drawing/2014/main" id="{F80643B9-6951-4DAA-840D-B33219FC428C}"/>
              </a:ext>
            </a:extLst>
          </p:cNvPr>
          <p:cNvSpPr txBox="1"/>
          <p:nvPr/>
        </p:nvSpPr>
        <p:spPr>
          <a:xfrm>
            <a:off x="9431110" y="987717"/>
            <a:ext cx="2252889" cy="276985"/>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nl-NL"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Secure </a:t>
            </a:r>
            <a:r>
              <a:rPr kumimoji="0" lang="nl-NL" sz="1200" b="0" u="none" strike="noStrike" kern="1200" cap="none" spc="0" normalizeH="0" baseline="0" noProof="0" dirty="0" err="1">
                <a:ln>
                  <a:noFill/>
                </a:ln>
                <a:solidFill>
                  <a:schemeClr val="bg1"/>
                </a:solidFill>
                <a:effectLst/>
                <a:uLnTx/>
                <a:uFillTx/>
                <a:latin typeface="Segoe UI Semibold" panose="020B0702040204020203" pitchFamily="34" charset="0"/>
                <a:cs typeface="Segoe UI Semibold" panose="020B0702040204020203" pitchFamily="34" charset="0"/>
              </a:rPr>
              <a:t>and</a:t>
            </a:r>
            <a:r>
              <a:rPr kumimoji="0" lang="nl-NL"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 </a:t>
            </a:r>
            <a:r>
              <a:rPr kumimoji="0" lang="nl-NL" sz="1200" b="0" u="none" strike="noStrike" kern="1200" cap="none" spc="0" normalizeH="0" baseline="0" noProof="0" dirty="0" err="1">
                <a:ln>
                  <a:noFill/>
                </a:ln>
                <a:solidFill>
                  <a:schemeClr val="bg1"/>
                </a:solidFill>
                <a:effectLst/>
                <a:uLnTx/>
                <a:uFillTx/>
                <a:latin typeface="Segoe UI Semibold" panose="020B0702040204020203" pitchFamily="34" charset="0"/>
                <a:cs typeface="Segoe UI Semibold" panose="020B0702040204020203" pitchFamily="34" charset="0"/>
              </a:rPr>
              <a:t>Reliable</a:t>
            </a:r>
            <a:r>
              <a:rPr kumimoji="0" lang="nl-NL" sz="1200" b="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 IT</a:t>
            </a:r>
          </a:p>
        </p:txBody>
      </p:sp>
      <p:sp>
        <p:nvSpPr>
          <p:cNvPr id="4" name="Title 1">
            <a:extLst>
              <a:ext uri="{FF2B5EF4-FFF2-40B4-BE49-F238E27FC236}">
                <a16:creationId xmlns:a16="http://schemas.microsoft.com/office/drawing/2014/main" id="{3C88E6A3-8113-3CB2-028C-85F20BA50029}"/>
              </a:ext>
            </a:extLst>
          </p:cNvPr>
          <p:cNvSpPr>
            <a:spLocks noGrp="1"/>
          </p:cNvSpPr>
          <p:nvPr>
            <p:ph type="title"/>
          </p:nvPr>
        </p:nvSpPr>
        <p:spPr>
          <a:xfrm>
            <a:off x="101712" y="75694"/>
            <a:ext cx="11336039" cy="670519"/>
          </a:xfrm>
        </p:spPr>
        <p:txBody>
          <a:bodyPr/>
          <a:lstStyle/>
          <a:p>
            <a:r>
              <a:rPr lang="en-US" sz="2400" dirty="0">
                <a:solidFill>
                  <a:schemeClr val="bg1"/>
                </a:solidFill>
                <a:latin typeface="Segoe UI Semibold" panose="020B0702040204020203" pitchFamily="34" charset="0"/>
                <a:cs typeface="Segoe UI Semibold" panose="020B0702040204020203" pitchFamily="34" charset="0"/>
              </a:rPr>
              <a:t>Making the Shift: Banking to Cognitive Bank</a:t>
            </a:r>
            <a:br>
              <a:rPr lang="en-US" sz="2400" dirty="0">
                <a:solidFill>
                  <a:schemeClr val="bg1"/>
                </a:solidFill>
                <a:latin typeface="Segoe UI Semibold" panose="020B0702040204020203" pitchFamily="34" charset="0"/>
                <a:cs typeface="Segoe UI Semibold" panose="020B0702040204020203" pitchFamily="34" charset="0"/>
              </a:rPr>
            </a:br>
            <a:r>
              <a:rPr lang="en-US" sz="2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Building an ac , </a:t>
            </a:r>
            <a:r>
              <a:rPr lang="en-US" sz="2000" dirty="0">
                <a:solidFill>
                  <a:schemeClr val="accent1"/>
                </a:solidFill>
                <a:latin typeface="Segoe UI Historic" panose="020B0502040204020203" pitchFamily="34" charset="0"/>
                <a:ea typeface="Segoe UI Historic" panose="020B0502040204020203" pitchFamily="34" charset="0"/>
                <a:cs typeface="Segoe UI Historic" panose="020B0502040204020203" pitchFamily="34" charset="0"/>
              </a:rPr>
              <a:t>through Engineering Innovation</a:t>
            </a:r>
            <a:endParaRPr lang="en-US" sz="2400" dirty="0">
              <a:solidFill>
                <a:schemeClr val="accent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1" name="Rounded Rectangle 10">
            <a:extLst>
              <a:ext uri="{FF2B5EF4-FFF2-40B4-BE49-F238E27FC236}">
                <a16:creationId xmlns:a16="http://schemas.microsoft.com/office/drawing/2014/main" id="{6A7913B9-7D00-5944-287C-813F71009006}"/>
              </a:ext>
            </a:extLst>
          </p:cNvPr>
          <p:cNvSpPr/>
          <p:nvPr/>
        </p:nvSpPr>
        <p:spPr bwMode="auto">
          <a:xfrm>
            <a:off x="5408429" y="3095961"/>
            <a:ext cx="1153784" cy="114036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44F1C29A-14CF-4175-825F-761B46B76718}"/>
              </a:ext>
            </a:extLst>
          </p:cNvPr>
          <p:cNvSpPr txBox="1"/>
          <p:nvPr/>
        </p:nvSpPr>
        <p:spPr>
          <a:xfrm>
            <a:off x="5369888" y="3748042"/>
            <a:ext cx="1237282" cy="480091"/>
          </a:xfrm>
          <a:prstGeom prst="rect">
            <a:avLst/>
          </a:prstGeom>
          <a:noFill/>
        </p:spPr>
        <p:txBody>
          <a:bodyPr wrap="square" lIns="182854" tIns="146284" rIns="182854" bIns="146284"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AI Factory</a:t>
            </a:r>
          </a:p>
        </p:txBody>
      </p:sp>
      <p:pic>
        <p:nvPicPr>
          <p:cNvPr id="1028" name="Picture 4" descr="Personal, Business &amp; Private Banking | Standard Chartered">
            <a:extLst>
              <a:ext uri="{FF2B5EF4-FFF2-40B4-BE49-F238E27FC236}">
                <a16:creationId xmlns:a16="http://schemas.microsoft.com/office/drawing/2014/main" id="{B78B35C9-BCA5-89D2-E53E-0E2D3D38284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81061" y="3205036"/>
            <a:ext cx="758602" cy="398563"/>
          </a:xfrm>
          <a:prstGeom prst="rect">
            <a:avLst/>
          </a:prstGeom>
          <a:solidFill>
            <a:schemeClr val="bg1"/>
          </a:solidFill>
        </p:spPr>
      </p:pic>
    </p:spTree>
    <p:extLst>
      <p:ext uri="{BB962C8B-B14F-4D97-AF65-F5344CB8AC3E}">
        <p14:creationId xmlns:p14="http://schemas.microsoft.com/office/powerpoint/2010/main" val="3225507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1264-C824-5755-C2A2-2DC627CB8406}"/>
              </a:ext>
            </a:extLst>
          </p:cNvPr>
          <p:cNvSpPr>
            <a:spLocks noGrp="1"/>
          </p:cNvSpPr>
          <p:nvPr>
            <p:ph type="title"/>
          </p:nvPr>
        </p:nvSpPr>
        <p:spPr/>
        <p:txBody>
          <a:bodyPr/>
          <a:lstStyle/>
          <a:p>
            <a:r>
              <a:rPr lang="en-US" sz="2800" dirty="0">
                <a:solidFill>
                  <a:schemeClr val="bg1"/>
                </a:solidFill>
              </a:rPr>
              <a:t>Three clear objectives to achieve under the AI Innovation Lab program</a:t>
            </a:r>
            <a:endParaRPr lang="es-ES" sz="2800" dirty="0">
              <a:solidFill>
                <a:schemeClr val="bg1"/>
              </a:solidFill>
            </a:endParaRPr>
          </a:p>
        </p:txBody>
      </p:sp>
      <p:sp>
        <p:nvSpPr>
          <p:cNvPr id="4" name="Text Placeholder 4">
            <a:extLst>
              <a:ext uri="{FF2B5EF4-FFF2-40B4-BE49-F238E27FC236}">
                <a16:creationId xmlns:a16="http://schemas.microsoft.com/office/drawing/2014/main" id="{31D9D38A-EC86-AD93-9B08-46C084F1F3B7}"/>
              </a:ext>
            </a:extLst>
          </p:cNvPr>
          <p:cNvSpPr txBox="1">
            <a:spLocks/>
          </p:cNvSpPr>
          <p:nvPr/>
        </p:nvSpPr>
        <p:spPr>
          <a:xfrm>
            <a:off x="469355" y="131127"/>
            <a:ext cx="3719513" cy="1661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200">
                <a:solidFill>
                  <a:schemeClr val="bg1"/>
                </a:solidFill>
              </a:rPr>
              <a:t>AI Innovation Lab - </a:t>
            </a:r>
            <a:r>
              <a:rPr kumimoji="0" lang="en-US" sz="1200" b="0" i="0" u="none" strike="noStrike" kern="1200" cap="none" spc="0" normalizeH="0" baseline="0" noProof="0">
                <a:ln>
                  <a:noFill/>
                </a:ln>
                <a:solidFill>
                  <a:prstClr val="white"/>
                </a:solidFill>
                <a:effectLst/>
                <a:uLnTx/>
                <a:uFillTx/>
                <a:latin typeface="Segoe UI"/>
                <a:ea typeface="+mn-ea"/>
                <a:cs typeface="+mn-cs"/>
              </a:rPr>
              <a:t>Context and objectives</a:t>
            </a:r>
          </a:p>
        </p:txBody>
      </p:sp>
      <p:sp>
        <p:nvSpPr>
          <p:cNvPr id="3" name="Rectangle 2">
            <a:extLst>
              <a:ext uri="{FF2B5EF4-FFF2-40B4-BE49-F238E27FC236}">
                <a16:creationId xmlns:a16="http://schemas.microsoft.com/office/drawing/2014/main" id="{7B2C1525-1CC8-2DD7-5E64-1E11D667309F}"/>
              </a:ext>
            </a:extLst>
          </p:cNvPr>
          <p:cNvSpPr/>
          <p:nvPr/>
        </p:nvSpPr>
        <p:spPr bwMode="auto">
          <a:xfrm>
            <a:off x="532687" y="3480619"/>
            <a:ext cx="1308549" cy="1528311"/>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6063" rtl="0" eaLnBrk="1" fontAlgn="auto" latinLnBrk="0" hangingPunct="1">
              <a:lnSpc>
                <a:spcPct val="100000"/>
              </a:lnSpc>
              <a:spcBef>
                <a:spcPts val="0"/>
              </a:spcBef>
              <a:spcAft>
                <a:spcPts val="0"/>
              </a:spcAft>
              <a:buClrTx/>
              <a:buSzTx/>
              <a:buFontTx/>
              <a:buNone/>
              <a:tabLst/>
              <a:defRPr/>
            </a:pPr>
            <a:r>
              <a:rPr kumimoji="0" lang="en-US" sz="1401"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Objectives</a:t>
            </a:r>
          </a:p>
        </p:txBody>
      </p:sp>
      <p:sp>
        <p:nvSpPr>
          <p:cNvPr id="14" name="Rectangle 13">
            <a:extLst>
              <a:ext uri="{FF2B5EF4-FFF2-40B4-BE49-F238E27FC236}">
                <a16:creationId xmlns:a16="http://schemas.microsoft.com/office/drawing/2014/main" id="{F83EA935-16ED-66F7-938E-8D00D04322EA}"/>
              </a:ext>
            </a:extLst>
          </p:cNvPr>
          <p:cNvSpPr/>
          <p:nvPr/>
        </p:nvSpPr>
        <p:spPr bwMode="auto">
          <a:xfrm>
            <a:off x="1926685" y="1780412"/>
            <a:ext cx="9987566" cy="44460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marL="0" marR="0" lvl="0" indent="0" algn="ctr" defTabSz="913775" rtl="0" eaLnBrk="1" fontAlgn="base" latinLnBrk="0" hangingPunct="1">
              <a:lnSpc>
                <a:spcPct val="90000"/>
              </a:lnSpc>
              <a:spcBef>
                <a:spcPct val="0"/>
              </a:spcBef>
              <a:spcAft>
                <a:spcPct val="0"/>
              </a:spcAft>
              <a:buClrTx/>
              <a:buSzTx/>
              <a:buFontTx/>
              <a:buNone/>
              <a:tabLst/>
              <a:defRPr/>
            </a:pPr>
            <a:r>
              <a:rPr kumimoji="0" lang="en-US" sz="1401" b="0" i="0" u="none" strike="noStrike" kern="0" cap="none" spc="-30" normalizeH="0" baseline="0" noProof="0" dirty="0">
                <a:ln>
                  <a:noFill/>
                </a:ln>
                <a:solidFill>
                  <a:srgbClr val="000000"/>
                </a:solidFill>
                <a:effectLst/>
                <a:uLnTx/>
                <a:uFillTx/>
                <a:latin typeface="Segoe UI"/>
                <a:ea typeface="ＭＳ Ｐゴシック"/>
                <a:cs typeface="Segoe UI Semilight"/>
              </a:rPr>
              <a:t>Cognitive Bank</a:t>
            </a:r>
          </a:p>
        </p:txBody>
      </p:sp>
      <p:sp>
        <p:nvSpPr>
          <p:cNvPr id="15" name="Rectangle 14">
            <a:extLst>
              <a:ext uri="{FF2B5EF4-FFF2-40B4-BE49-F238E27FC236}">
                <a16:creationId xmlns:a16="http://schemas.microsoft.com/office/drawing/2014/main" id="{B215E52A-E2EE-576E-4F8E-DE72A81BB461}"/>
              </a:ext>
            </a:extLst>
          </p:cNvPr>
          <p:cNvSpPr/>
          <p:nvPr/>
        </p:nvSpPr>
        <p:spPr bwMode="auto">
          <a:xfrm>
            <a:off x="532687" y="2327279"/>
            <a:ext cx="1308549" cy="1007996"/>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6063" rtl="0" eaLnBrk="1" fontAlgn="auto" latinLnBrk="0" hangingPunct="1">
              <a:lnSpc>
                <a:spcPct val="100000"/>
              </a:lnSpc>
              <a:spcBef>
                <a:spcPts val="0"/>
              </a:spcBef>
              <a:spcAft>
                <a:spcPts val="0"/>
              </a:spcAft>
              <a:buClrTx/>
              <a:buSzTx/>
              <a:buFontTx/>
              <a:buNone/>
              <a:tabLst/>
              <a:defRPr/>
            </a:pPr>
            <a:r>
              <a:rPr kumimoji="0" lang="en-US" sz="1401"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Mission</a:t>
            </a:r>
          </a:p>
        </p:txBody>
      </p:sp>
      <p:sp>
        <p:nvSpPr>
          <p:cNvPr id="16" name="Rectangle 15">
            <a:extLst>
              <a:ext uri="{FF2B5EF4-FFF2-40B4-BE49-F238E27FC236}">
                <a16:creationId xmlns:a16="http://schemas.microsoft.com/office/drawing/2014/main" id="{26829C29-F167-34F0-8A1C-1B48BE7A659B}"/>
              </a:ext>
            </a:extLst>
          </p:cNvPr>
          <p:cNvSpPr/>
          <p:nvPr/>
        </p:nvSpPr>
        <p:spPr bwMode="auto">
          <a:xfrm>
            <a:off x="1926683" y="2327279"/>
            <a:ext cx="9987566" cy="44460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marL="0" marR="0" lvl="0" indent="0" algn="ctr" defTabSz="913775" rtl="0" eaLnBrk="1" fontAlgn="base" latinLnBrk="0" hangingPunct="1">
              <a:lnSpc>
                <a:spcPct val="90000"/>
              </a:lnSpc>
              <a:spcBef>
                <a:spcPct val="0"/>
              </a:spcBef>
              <a:spcAft>
                <a:spcPct val="0"/>
              </a:spcAft>
              <a:buClrTx/>
              <a:buSzTx/>
              <a:buFontTx/>
              <a:buNone/>
              <a:tabLst/>
              <a:defRPr/>
            </a:pPr>
            <a:r>
              <a:rPr kumimoji="0" lang="en-US" sz="1401" b="0" i="0" u="none" strike="noStrike" kern="0" cap="none" spc="-30" normalizeH="0" baseline="0" noProof="0" dirty="0">
                <a:ln>
                  <a:noFill/>
                </a:ln>
                <a:solidFill>
                  <a:srgbClr val="000000"/>
                </a:solidFill>
                <a:effectLst/>
                <a:uLnTx/>
                <a:uFillTx/>
                <a:latin typeface="Segoe UI"/>
                <a:ea typeface="ＭＳ Ｐゴシック"/>
                <a:cs typeface="Segoe UI Semilight"/>
              </a:rPr>
              <a:t>Improve Decision Making and Productivity with  Artificial Intelligence uses cases through accelerator program and re / up - skill employees</a:t>
            </a:r>
          </a:p>
        </p:txBody>
      </p:sp>
      <p:sp>
        <p:nvSpPr>
          <p:cNvPr id="17" name="Rectangle 16">
            <a:extLst>
              <a:ext uri="{FF2B5EF4-FFF2-40B4-BE49-F238E27FC236}">
                <a16:creationId xmlns:a16="http://schemas.microsoft.com/office/drawing/2014/main" id="{A2E62ECB-B1A4-D734-5552-7DFB7A92A2DB}"/>
              </a:ext>
            </a:extLst>
          </p:cNvPr>
          <p:cNvSpPr/>
          <p:nvPr/>
        </p:nvSpPr>
        <p:spPr bwMode="auto">
          <a:xfrm>
            <a:off x="1926683" y="2890671"/>
            <a:ext cx="9987566" cy="44460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marL="0" marR="0" lvl="0" indent="0" algn="ctr" defTabSz="913775" rtl="0" eaLnBrk="1" fontAlgn="base" latinLnBrk="0" hangingPunct="1">
              <a:lnSpc>
                <a:spcPct val="90000"/>
              </a:lnSpc>
              <a:spcBef>
                <a:spcPct val="0"/>
              </a:spcBef>
              <a:spcAft>
                <a:spcPct val="0"/>
              </a:spcAft>
              <a:buClrTx/>
              <a:buSzTx/>
              <a:buFontTx/>
              <a:buNone/>
              <a:tabLst/>
              <a:defRPr/>
            </a:pPr>
            <a:r>
              <a:rPr kumimoji="0" lang="en-US" sz="1401" b="0" i="0" u="none" strike="noStrike" kern="0" cap="none" spc="-30" normalizeH="0" baseline="0" noProof="0" dirty="0">
                <a:ln>
                  <a:noFill/>
                </a:ln>
                <a:solidFill>
                  <a:srgbClr val="000000"/>
                </a:solidFill>
                <a:effectLst/>
                <a:uLnTx/>
                <a:uFillTx/>
                <a:latin typeface="Segoe UI"/>
                <a:ea typeface="ＭＳ Ｐゴシック" charset="0"/>
                <a:cs typeface="Segoe UI Semilight" panose="020B0402040204020203" pitchFamily="34" charset="0"/>
              </a:rPr>
              <a:t>Scale up the capabilities of SC towards an AI Factory</a:t>
            </a:r>
          </a:p>
        </p:txBody>
      </p:sp>
      <p:sp>
        <p:nvSpPr>
          <p:cNvPr id="18" name="Rectangle 17">
            <a:extLst>
              <a:ext uri="{FF2B5EF4-FFF2-40B4-BE49-F238E27FC236}">
                <a16:creationId xmlns:a16="http://schemas.microsoft.com/office/drawing/2014/main" id="{1C6776A5-85C5-B6A9-F400-9BF6D42BA348}"/>
              </a:ext>
            </a:extLst>
          </p:cNvPr>
          <p:cNvSpPr/>
          <p:nvPr/>
        </p:nvSpPr>
        <p:spPr bwMode="auto">
          <a:xfrm>
            <a:off x="532687" y="1792146"/>
            <a:ext cx="1308549" cy="432421"/>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6063" rtl="0" eaLnBrk="1" fontAlgn="auto" latinLnBrk="0" hangingPunct="1">
              <a:lnSpc>
                <a:spcPct val="100000"/>
              </a:lnSpc>
              <a:spcBef>
                <a:spcPts val="0"/>
              </a:spcBef>
              <a:spcAft>
                <a:spcPts val="0"/>
              </a:spcAft>
              <a:buClrTx/>
              <a:buSzTx/>
              <a:buFontTx/>
              <a:buNone/>
              <a:tabLst/>
              <a:defRPr/>
            </a:pPr>
            <a:r>
              <a:rPr kumimoji="0" lang="en-US" sz="1401"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Vision</a:t>
            </a:r>
          </a:p>
        </p:txBody>
      </p:sp>
      <p:sp>
        <p:nvSpPr>
          <p:cNvPr id="19" name="Rectangle 18">
            <a:extLst>
              <a:ext uri="{FF2B5EF4-FFF2-40B4-BE49-F238E27FC236}">
                <a16:creationId xmlns:a16="http://schemas.microsoft.com/office/drawing/2014/main" id="{CEF6E87F-4D5E-4321-A2AC-67B2E1EBEFCE}"/>
              </a:ext>
            </a:extLst>
          </p:cNvPr>
          <p:cNvSpPr/>
          <p:nvPr/>
        </p:nvSpPr>
        <p:spPr bwMode="auto">
          <a:xfrm>
            <a:off x="1949721" y="3454064"/>
            <a:ext cx="9987566" cy="44460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marL="0" marR="0" lvl="0" indent="0" algn="ctr" defTabSz="913775" rtl="0" eaLnBrk="1" fontAlgn="base" latinLnBrk="0" hangingPunct="1">
              <a:lnSpc>
                <a:spcPct val="90000"/>
              </a:lnSpc>
              <a:spcBef>
                <a:spcPct val="0"/>
              </a:spcBef>
              <a:spcAft>
                <a:spcPct val="0"/>
              </a:spcAft>
              <a:buClrTx/>
              <a:buSzTx/>
              <a:buFontTx/>
              <a:buNone/>
              <a:tabLst/>
              <a:defRPr/>
            </a:pPr>
            <a:r>
              <a:rPr kumimoji="0" lang="en-US" sz="1401" b="0" i="0" u="none" strike="noStrike" kern="0" cap="none" spc="-30" normalizeH="0" baseline="0" noProof="0">
                <a:ln>
                  <a:noFill/>
                </a:ln>
                <a:solidFill>
                  <a:srgbClr val="000000"/>
                </a:solidFill>
                <a:effectLst/>
                <a:uLnTx/>
                <a:uFillTx/>
                <a:latin typeface="Segoe UI"/>
                <a:ea typeface="ＭＳ Ｐゴシック"/>
                <a:cs typeface="Segoe UI Semilight"/>
              </a:rPr>
              <a:t>Identify </a:t>
            </a:r>
            <a:r>
              <a:rPr kumimoji="0" lang="en-US" sz="1401" b="1" i="0" u="none" strike="noStrike" kern="0" cap="none" spc="-30" normalizeH="0" baseline="0" noProof="0">
                <a:ln>
                  <a:noFill/>
                </a:ln>
                <a:solidFill>
                  <a:srgbClr val="000000"/>
                </a:solidFill>
                <a:effectLst/>
                <a:uLnTx/>
                <a:uFillTx/>
                <a:latin typeface="Segoe UI"/>
                <a:ea typeface="ＭＳ Ｐゴシック"/>
                <a:cs typeface="Segoe UI Semilight"/>
              </a:rPr>
              <a:t>high-value use cases</a:t>
            </a:r>
            <a:r>
              <a:rPr kumimoji="0" lang="en-US" sz="1401" b="0" i="0" u="none" strike="noStrike" kern="0" cap="none" spc="-30" normalizeH="0" baseline="0" noProof="0">
                <a:ln>
                  <a:noFill/>
                </a:ln>
                <a:solidFill>
                  <a:srgbClr val="000000"/>
                </a:solidFill>
                <a:effectLst/>
                <a:uLnTx/>
                <a:uFillTx/>
                <a:latin typeface="Segoe UI"/>
                <a:ea typeface="ＭＳ Ｐゴシック"/>
                <a:cs typeface="Segoe UI Semilight"/>
              </a:rPr>
              <a:t>, and work together to execute against project plans for those use cases</a:t>
            </a:r>
          </a:p>
        </p:txBody>
      </p:sp>
      <p:sp>
        <p:nvSpPr>
          <p:cNvPr id="20" name="Rectangle 19">
            <a:extLst>
              <a:ext uri="{FF2B5EF4-FFF2-40B4-BE49-F238E27FC236}">
                <a16:creationId xmlns:a16="http://schemas.microsoft.com/office/drawing/2014/main" id="{755964DD-3520-EF66-C6E1-5BDD54299A0A}"/>
              </a:ext>
            </a:extLst>
          </p:cNvPr>
          <p:cNvSpPr/>
          <p:nvPr/>
        </p:nvSpPr>
        <p:spPr bwMode="auto">
          <a:xfrm>
            <a:off x="1949719" y="4000933"/>
            <a:ext cx="9987566" cy="44460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marL="0" marR="0" lvl="0" indent="0" algn="ctr" defTabSz="913775" rtl="0" eaLnBrk="1" fontAlgn="base" latinLnBrk="0" hangingPunct="1">
              <a:lnSpc>
                <a:spcPct val="90000"/>
              </a:lnSpc>
              <a:spcBef>
                <a:spcPct val="0"/>
              </a:spcBef>
              <a:spcAft>
                <a:spcPct val="0"/>
              </a:spcAft>
              <a:buClrTx/>
              <a:buSzTx/>
              <a:buFontTx/>
              <a:buNone/>
              <a:tabLst/>
              <a:defRPr/>
            </a:pPr>
            <a:r>
              <a:rPr kumimoji="0" lang="en-US" sz="1401" b="1" i="0" u="none" strike="noStrike" kern="0" cap="none" spc="-30" normalizeH="0" baseline="0" noProof="0" dirty="0">
                <a:ln>
                  <a:noFill/>
                </a:ln>
                <a:solidFill>
                  <a:srgbClr val="000000"/>
                </a:solidFill>
                <a:effectLst/>
                <a:uLnTx/>
                <a:uFillTx/>
                <a:latin typeface="Segoe UI"/>
                <a:ea typeface="ＭＳ Ｐゴシック"/>
                <a:cs typeface="Segoe UI Semilight"/>
              </a:rPr>
              <a:t>Training and knowledge transfer</a:t>
            </a:r>
            <a:r>
              <a:rPr kumimoji="0" lang="en-US" sz="1401" b="0" i="0" u="none" strike="noStrike" kern="0" cap="none" spc="-30" normalizeH="0" baseline="0" noProof="0" dirty="0">
                <a:ln>
                  <a:noFill/>
                </a:ln>
                <a:solidFill>
                  <a:srgbClr val="000000"/>
                </a:solidFill>
                <a:effectLst/>
                <a:uLnTx/>
                <a:uFillTx/>
                <a:latin typeface="Segoe UI"/>
                <a:ea typeface="ＭＳ Ｐゴシック"/>
                <a:cs typeface="Segoe UI Semilight"/>
              </a:rPr>
              <a:t> to enable </a:t>
            </a:r>
            <a:r>
              <a:rPr kumimoji="0" lang="en-US" sz="1401" b="0" i="0" u="none" strike="noStrike" kern="0" cap="none" spc="-30" normalizeH="0" baseline="0" noProof="0" dirty="0" err="1">
                <a:ln>
                  <a:noFill/>
                </a:ln>
                <a:solidFill>
                  <a:srgbClr val="000000"/>
                </a:solidFill>
                <a:effectLst/>
                <a:uLnTx/>
                <a:uFillTx/>
                <a:latin typeface="Segoe UI"/>
                <a:ea typeface="ＭＳ Ｐゴシック"/>
                <a:cs typeface="Segoe UI Semilight"/>
              </a:rPr>
              <a:t>ome</a:t>
            </a:r>
            <a:r>
              <a:rPr kumimoji="0" lang="en-US" sz="1401" b="0" i="0" u="none" strike="noStrike" kern="0" cap="none" spc="-30" normalizeH="0" baseline="0" noProof="0" dirty="0">
                <a:ln>
                  <a:noFill/>
                </a:ln>
                <a:solidFill>
                  <a:srgbClr val="000000"/>
                </a:solidFill>
                <a:effectLst/>
                <a:uLnTx/>
                <a:uFillTx/>
                <a:latin typeface="Segoe UI"/>
                <a:ea typeface="ＭＳ Ｐゴシック"/>
                <a:cs typeface="Segoe UI Semilight"/>
              </a:rPr>
              <a:t> proficient users of the Microsoft AI Azure platform</a:t>
            </a:r>
          </a:p>
        </p:txBody>
      </p:sp>
      <p:sp>
        <p:nvSpPr>
          <p:cNvPr id="21" name="Rectangle 20">
            <a:extLst>
              <a:ext uri="{FF2B5EF4-FFF2-40B4-BE49-F238E27FC236}">
                <a16:creationId xmlns:a16="http://schemas.microsoft.com/office/drawing/2014/main" id="{B97FABEC-B2E7-E3EF-D73F-B751E0E49A3F}"/>
              </a:ext>
            </a:extLst>
          </p:cNvPr>
          <p:cNvSpPr/>
          <p:nvPr/>
        </p:nvSpPr>
        <p:spPr bwMode="auto">
          <a:xfrm>
            <a:off x="1949719" y="4564326"/>
            <a:ext cx="9987566" cy="44460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marL="0" marR="0" lvl="0" indent="0" algn="ctr" defTabSz="913775" rtl="0" eaLnBrk="1" fontAlgn="base" latinLnBrk="0" hangingPunct="1">
              <a:lnSpc>
                <a:spcPct val="90000"/>
              </a:lnSpc>
              <a:spcBef>
                <a:spcPct val="0"/>
              </a:spcBef>
              <a:spcAft>
                <a:spcPct val="0"/>
              </a:spcAft>
              <a:buClrTx/>
              <a:buSzTx/>
              <a:buFontTx/>
              <a:buNone/>
              <a:tabLst/>
              <a:defRPr/>
            </a:pPr>
            <a:r>
              <a:rPr kumimoji="0" lang="en-US" sz="1401" b="0" i="0" u="none" strike="noStrike" kern="0" cap="none" spc="-30" normalizeH="0" baseline="0" noProof="0" dirty="0">
                <a:ln>
                  <a:noFill/>
                </a:ln>
                <a:solidFill>
                  <a:srgbClr val="000000"/>
                </a:solidFill>
                <a:effectLst/>
                <a:uLnTx/>
                <a:uFillTx/>
                <a:latin typeface="Segoe UI"/>
                <a:ea typeface="ＭＳ Ｐゴシック"/>
                <a:cs typeface="Segoe UI Semilight"/>
              </a:rPr>
              <a:t>Set up and </a:t>
            </a:r>
            <a:r>
              <a:rPr kumimoji="0" lang="en-US" sz="1401" b="1" i="0" u="none" strike="noStrike" kern="0" cap="none" spc="-30" normalizeH="0" baseline="0" noProof="0" dirty="0">
                <a:ln>
                  <a:noFill/>
                </a:ln>
                <a:solidFill>
                  <a:srgbClr val="000000"/>
                </a:solidFill>
                <a:effectLst/>
                <a:uLnTx/>
                <a:uFillTx/>
                <a:latin typeface="Segoe UI"/>
                <a:ea typeface="ＭＳ Ｐゴシック"/>
                <a:cs typeface="Segoe UI Semilight"/>
              </a:rPr>
              <a:t>establish an AI Innovation Lab </a:t>
            </a:r>
            <a:r>
              <a:rPr kumimoji="0" lang="en-US" sz="1401" b="0" i="0" u="none" strike="noStrike" kern="0" cap="none" spc="-30" normalizeH="0" baseline="0" noProof="0" dirty="0">
                <a:ln>
                  <a:noFill/>
                </a:ln>
                <a:solidFill>
                  <a:srgbClr val="000000"/>
                </a:solidFill>
                <a:effectLst/>
                <a:uLnTx/>
                <a:uFillTx/>
                <a:latin typeface="Segoe UI"/>
                <a:ea typeface="ＭＳ Ｐゴシック"/>
                <a:cs typeface="Segoe UI Semilight"/>
              </a:rPr>
              <a:t>to support all Client use cases</a:t>
            </a:r>
          </a:p>
        </p:txBody>
      </p:sp>
      <p:sp>
        <p:nvSpPr>
          <p:cNvPr id="6" name="TextBox 5">
            <a:extLst>
              <a:ext uri="{FF2B5EF4-FFF2-40B4-BE49-F238E27FC236}">
                <a16:creationId xmlns:a16="http://schemas.microsoft.com/office/drawing/2014/main" id="{3B917570-F8F2-2EB5-0DE2-07DF125FEE4B}"/>
              </a:ext>
            </a:extLst>
          </p:cNvPr>
          <p:cNvSpPr txBox="1"/>
          <p:nvPr/>
        </p:nvSpPr>
        <p:spPr>
          <a:xfrm>
            <a:off x="532687" y="5333911"/>
            <a:ext cx="1130212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OpenAI Servi</a:t>
            </a:r>
            <a:r>
              <a:rPr kumimoji="0" lang="en-GB"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ces is the Microsoft exclusive partnership to provide </a:t>
            </a:r>
            <a:r>
              <a:rPr kumimoji="0" lang="en-GB" sz="1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enterprise-grade</a:t>
            </a:r>
            <a:r>
              <a:rPr kumimoji="0" lang="en-GB"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OpenAI capabilities coupled with increased </a:t>
            </a:r>
            <a:r>
              <a:rPr kumimoji="0" lang="en-GB" sz="1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security</a:t>
            </a:r>
            <a:r>
              <a:rPr kumimoji="0" lang="en-GB"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t>
            </a:r>
            <a:r>
              <a:rPr kumimoji="0" lang="en-GB" sz="1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reliability</a:t>
            </a:r>
            <a:r>
              <a:rPr kumimoji="0" lang="en-GB"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t>
            </a:r>
            <a:r>
              <a:rPr kumimoji="0" lang="en-GB" sz="1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compliance</a:t>
            </a:r>
            <a:r>
              <a:rPr kumimoji="0" lang="en-GB"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and </a:t>
            </a:r>
            <a:r>
              <a:rPr kumimoji="0" lang="en-GB" sz="1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privacy</a:t>
            </a:r>
            <a:r>
              <a:rPr kumimoji="0" lang="en-GB"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upholding our industry-leading </a:t>
            </a:r>
            <a:r>
              <a:rPr kumimoji="0" lang="en-GB" sz="1800" b="1" i="0" u="none" strike="noStrike" kern="1200" cap="none" spc="0" normalizeH="0" baseline="0" noProof="0" dirty="0">
                <a:ln>
                  <a:noFill/>
                </a:ln>
                <a:solidFill>
                  <a:srgbClr val="46C5DB"/>
                </a:solidFill>
                <a:effectLst/>
                <a:uLnTx/>
                <a:uFillTx/>
                <a:latin typeface="Segoe UI"/>
                <a:ea typeface="Segoe UI" pitchFamily="34" charset="0"/>
                <a:cs typeface="Segoe UI" pitchFamily="34" charset="0"/>
              </a:rPr>
              <a:t>Responsible</a:t>
            </a:r>
            <a:r>
              <a:rPr kumimoji="0" lang="en-GB"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AI practices</a:t>
            </a:r>
          </a:p>
        </p:txBody>
      </p:sp>
    </p:spTree>
    <p:extLst>
      <p:ext uri="{BB962C8B-B14F-4D97-AF65-F5344CB8AC3E}">
        <p14:creationId xmlns:p14="http://schemas.microsoft.com/office/powerpoint/2010/main" val="28720130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A80ED1-0DCD-49A2-8AF3-8AC50146154F}"/>
              </a:ext>
            </a:extLst>
          </p:cNvPr>
          <p:cNvSpPr>
            <a:spLocks noGrp="1"/>
          </p:cNvSpPr>
          <p:nvPr>
            <p:ph type="title"/>
          </p:nvPr>
        </p:nvSpPr>
        <p:spPr>
          <a:xfrm>
            <a:off x="423863" y="347660"/>
            <a:ext cx="11185526" cy="861774"/>
          </a:xfrm>
        </p:spPr>
        <p:txBody>
          <a:bodyPr/>
          <a:lstStyle/>
          <a:p>
            <a:r>
              <a:rPr lang="en-US" sz="2800" dirty="0">
                <a:solidFill>
                  <a:schemeClr val="bg1"/>
                </a:solidFill>
              </a:rPr>
              <a:t>A dedicated program to set up and develop the AI innovation Lab @ Client,  co-piloted by Microsoft</a:t>
            </a:r>
            <a:endParaRPr lang="en-IN" sz="2800" dirty="0">
              <a:solidFill>
                <a:schemeClr val="bg1"/>
              </a:solidFill>
            </a:endParaRPr>
          </a:p>
        </p:txBody>
      </p:sp>
      <p:sp>
        <p:nvSpPr>
          <p:cNvPr id="98" name="Text Box 3">
            <a:extLst>
              <a:ext uri="{FF2B5EF4-FFF2-40B4-BE49-F238E27FC236}">
                <a16:creationId xmlns:a16="http://schemas.microsoft.com/office/drawing/2014/main" id="{4FAF602E-310F-47D0-A8D1-D424283AC7D8}"/>
              </a:ext>
            </a:extLst>
          </p:cNvPr>
          <p:cNvSpPr txBox="1">
            <a:spLocks noChangeArrowheads="1"/>
          </p:cNvSpPr>
          <p:nvPr/>
        </p:nvSpPr>
        <p:spPr bwMode="blackWhite">
          <a:xfrm>
            <a:off x="7556481" y="6599028"/>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r" defTabSz="93233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37373"/>
                </a:solidFill>
                <a:effectLst/>
                <a:uLnTx/>
                <a:uFillTx/>
                <a:latin typeface="Segoe UI"/>
                <a:ea typeface="+mn-ea"/>
                <a:cs typeface="Segoe UI" pitchFamily="34" charset="0"/>
              </a:rPr>
              <a:t>© Copyright Microsoft Corporation. All rights reserved. </a:t>
            </a:r>
          </a:p>
        </p:txBody>
      </p:sp>
      <p:sp>
        <p:nvSpPr>
          <p:cNvPr id="76" name="Text Placeholder 5">
            <a:extLst>
              <a:ext uri="{FF2B5EF4-FFF2-40B4-BE49-F238E27FC236}">
                <a16:creationId xmlns:a16="http://schemas.microsoft.com/office/drawing/2014/main" id="{C418094F-C98D-B1B1-2CAB-31A6E9DBE3F9}"/>
              </a:ext>
            </a:extLst>
          </p:cNvPr>
          <p:cNvSpPr txBox="1">
            <a:spLocks/>
          </p:cNvSpPr>
          <p:nvPr/>
        </p:nvSpPr>
        <p:spPr>
          <a:xfrm>
            <a:off x="484642" y="1354236"/>
            <a:ext cx="1280160" cy="307777"/>
          </a:xfrm>
          <a:prstGeom prst="rect">
            <a:avLst/>
          </a:prstGeom>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a:solidFill>
                  <a:srgbClr val="46C5DB"/>
                </a:solidFill>
                <a:latin typeface="Segoe UI"/>
              </a:rPr>
              <a:t>WHAT</a:t>
            </a:r>
          </a:p>
        </p:txBody>
      </p:sp>
      <p:sp>
        <p:nvSpPr>
          <p:cNvPr id="77" name="Text Placeholder 5">
            <a:extLst>
              <a:ext uri="{FF2B5EF4-FFF2-40B4-BE49-F238E27FC236}">
                <a16:creationId xmlns:a16="http://schemas.microsoft.com/office/drawing/2014/main" id="{DDB115AD-1729-DF3D-9A89-7478212F3D27}"/>
              </a:ext>
            </a:extLst>
          </p:cNvPr>
          <p:cNvSpPr txBox="1">
            <a:spLocks/>
          </p:cNvSpPr>
          <p:nvPr/>
        </p:nvSpPr>
        <p:spPr>
          <a:xfrm>
            <a:off x="4011751" y="1354236"/>
            <a:ext cx="1280160" cy="307777"/>
          </a:xfrm>
          <a:prstGeom prst="rect">
            <a:avLst/>
          </a:prstGeom>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a:solidFill>
                  <a:srgbClr val="46C5DB"/>
                </a:solidFill>
                <a:latin typeface="Segoe UI"/>
              </a:rPr>
              <a:t>HOW</a:t>
            </a:r>
          </a:p>
        </p:txBody>
      </p:sp>
      <p:sp>
        <p:nvSpPr>
          <p:cNvPr id="78" name="Text Placeholder 5">
            <a:extLst>
              <a:ext uri="{FF2B5EF4-FFF2-40B4-BE49-F238E27FC236}">
                <a16:creationId xmlns:a16="http://schemas.microsoft.com/office/drawing/2014/main" id="{4152F75B-7C21-C122-6E53-74D81D6D2E9B}"/>
              </a:ext>
            </a:extLst>
          </p:cNvPr>
          <p:cNvSpPr txBox="1">
            <a:spLocks/>
          </p:cNvSpPr>
          <p:nvPr/>
        </p:nvSpPr>
        <p:spPr>
          <a:xfrm>
            <a:off x="8667081" y="1354236"/>
            <a:ext cx="1280160" cy="276999"/>
          </a:xfrm>
          <a:prstGeom prst="rect">
            <a:avLst/>
          </a:prstGeom>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spc="0">
                <a:solidFill>
                  <a:srgbClr val="46C5DB"/>
                </a:solidFill>
                <a:latin typeface="Segoe UI"/>
              </a:rPr>
              <a:t>WHEN</a:t>
            </a:r>
          </a:p>
        </p:txBody>
      </p:sp>
      <p:sp>
        <p:nvSpPr>
          <p:cNvPr id="79" name="Text Placeholder 5">
            <a:extLst>
              <a:ext uri="{FF2B5EF4-FFF2-40B4-BE49-F238E27FC236}">
                <a16:creationId xmlns:a16="http://schemas.microsoft.com/office/drawing/2014/main" id="{FC604F69-32B2-991B-46FD-6DE59DA0B345}"/>
              </a:ext>
            </a:extLst>
          </p:cNvPr>
          <p:cNvSpPr txBox="1">
            <a:spLocks/>
          </p:cNvSpPr>
          <p:nvPr/>
        </p:nvSpPr>
        <p:spPr>
          <a:xfrm>
            <a:off x="484642" y="1840258"/>
            <a:ext cx="3376166" cy="1764586"/>
          </a:xfrm>
          <a:prstGeom prst="rect">
            <a:avLst/>
          </a:prstGeo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228600" defTabSz="914102" fontAlgn="base">
              <a:spcBef>
                <a:spcPts val="1000"/>
              </a:spcBef>
              <a:spcAft>
                <a:spcPct val="0"/>
              </a:spcAft>
              <a:buFont typeface="Arial" panose="020B0604020202020204" pitchFamily="34" charset="0"/>
              <a:buChar char="•"/>
            </a:pPr>
            <a:r>
              <a:rPr lang="en-GB" sz="1400" spc="0" dirty="0">
                <a:solidFill>
                  <a:schemeClr val="bg1"/>
                </a:solidFill>
                <a:latin typeface="Segoe UI"/>
                <a:ea typeface="Segoe UI" pitchFamily="34" charset="0"/>
                <a:cs typeface="Segoe UI Semilight" panose="020B0402040204020203" pitchFamily="34" charset="0"/>
              </a:rPr>
              <a:t>Establish AI Innovation Lab at Client organization, with </a:t>
            </a:r>
            <a:r>
              <a:rPr lang="en-US" sz="1400" spc="0" dirty="0">
                <a:solidFill>
                  <a:schemeClr val="bg1"/>
                </a:solidFill>
                <a:latin typeface="Segoe UI"/>
                <a:ea typeface="Segoe UI" pitchFamily="34" charset="0"/>
                <a:cs typeface="Segoe UI Semilight" panose="020B0402040204020203" pitchFamily="34" charset="0"/>
              </a:rPr>
              <a:t>AI Best-Practices and platform</a:t>
            </a:r>
            <a:endParaRPr lang="en-GB" sz="1400" spc="0" dirty="0">
              <a:solidFill>
                <a:schemeClr val="bg1"/>
              </a:solidFill>
              <a:latin typeface="Segoe UI"/>
              <a:ea typeface="Segoe UI" pitchFamily="34" charset="0"/>
              <a:cs typeface="Segoe UI Semilight" panose="020B0402040204020203" pitchFamily="34" charset="0"/>
            </a:endParaRPr>
          </a:p>
          <a:p>
            <a:pPr marL="228600" indent="-228600" defTabSz="914102" fontAlgn="base">
              <a:spcBef>
                <a:spcPts val="1000"/>
              </a:spcBef>
              <a:spcAft>
                <a:spcPct val="0"/>
              </a:spcAft>
              <a:buFont typeface="Arial" panose="020B0604020202020204" pitchFamily="34" charset="0"/>
              <a:buChar char="•"/>
            </a:pPr>
            <a:r>
              <a:rPr lang="en-GB" sz="1400" spc="0" dirty="0">
                <a:solidFill>
                  <a:schemeClr val="bg1"/>
                </a:solidFill>
                <a:latin typeface="Segoe UI"/>
                <a:ea typeface="Segoe UI" pitchFamily="34" charset="0"/>
                <a:cs typeface="Segoe UI Semilight" panose="020B0402040204020203" pitchFamily="34" charset="0"/>
              </a:rPr>
              <a:t>Develop relevant use cases for the Client group</a:t>
            </a:r>
          </a:p>
          <a:p>
            <a:pPr marL="228600" indent="-228600" defTabSz="914102" fontAlgn="base">
              <a:spcBef>
                <a:spcPts val="1000"/>
              </a:spcBef>
              <a:spcAft>
                <a:spcPct val="0"/>
              </a:spcAft>
              <a:buFont typeface="Arial" panose="020B0604020202020204" pitchFamily="34" charset="0"/>
              <a:buChar char="•"/>
            </a:pPr>
            <a:r>
              <a:rPr lang="en-GB" sz="1400" spc="0" dirty="0">
                <a:solidFill>
                  <a:schemeClr val="bg1"/>
                </a:solidFill>
                <a:latin typeface="Segoe UI"/>
                <a:ea typeface="Segoe UI" pitchFamily="34" charset="0"/>
                <a:cs typeface="Segoe UI Semilight" panose="020B0402040204020203" pitchFamily="34" charset="0"/>
              </a:rPr>
              <a:t>Gradually empower AI Digital Lab, across Client Group</a:t>
            </a:r>
          </a:p>
        </p:txBody>
      </p:sp>
      <p:sp>
        <p:nvSpPr>
          <p:cNvPr id="80" name="Text Placeholder 5">
            <a:extLst>
              <a:ext uri="{FF2B5EF4-FFF2-40B4-BE49-F238E27FC236}">
                <a16:creationId xmlns:a16="http://schemas.microsoft.com/office/drawing/2014/main" id="{60954A36-8E33-DBAC-2BB1-67CD171CA1C7}"/>
              </a:ext>
            </a:extLst>
          </p:cNvPr>
          <p:cNvSpPr txBox="1">
            <a:spLocks/>
          </p:cNvSpPr>
          <p:nvPr/>
        </p:nvSpPr>
        <p:spPr>
          <a:xfrm>
            <a:off x="4054585" y="1840258"/>
            <a:ext cx="4224079" cy="1508105"/>
          </a:xfrm>
          <a:prstGeom prst="rect">
            <a:avLst/>
          </a:prstGeo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02" fontAlgn="base">
              <a:spcBef>
                <a:spcPct val="0"/>
              </a:spcBef>
              <a:spcAft>
                <a:spcPct val="0"/>
              </a:spcAft>
            </a:pPr>
            <a:r>
              <a:rPr lang="en-US" sz="1400" spc="0" dirty="0">
                <a:solidFill>
                  <a:schemeClr val="bg1"/>
                </a:solidFill>
                <a:latin typeface="Segoe UI"/>
                <a:ea typeface="Segoe UI" pitchFamily="34" charset="0"/>
                <a:cs typeface="Segoe UI Semilight" panose="020B0402040204020203" pitchFamily="34" charset="0"/>
              </a:rPr>
              <a:t>Through four workstreams  lead by Microsoft and involving Client resources:</a:t>
            </a:r>
          </a:p>
          <a:p>
            <a:pPr defTabSz="914102" fontAlgn="base">
              <a:spcBef>
                <a:spcPct val="0"/>
              </a:spcBef>
              <a:spcAft>
                <a:spcPct val="0"/>
              </a:spcAft>
            </a:pPr>
            <a:endParaRPr lang="en-US" sz="1400" spc="0" dirty="0">
              <a:solidFill>
                <a:schemeClr val="bg1"/>
              </a:solidFill>
              <a:latin typeface="Segoe UI"/>
              <a:ea typeface="Segoe UI" pitchFamily="34" charset="0"/>
              <a:cs typeface="Segoe UI Semilight" panose="020B0402040204020203" pitchFamily="34" charset="0"/>
            </a:endParaRPr>
          </a:p>
          <a:p>
            <a:pPr marL="342900" indent="-342900" defTabSz="914102" fontAlgn="base">
              <a:spcBef>
                <a:spcPct val="0"/>
              </a:spcBef>
              <a:spcAft>
                <a:spcPct val="0"/>
              </a:spcAft>
              <a:buFont typeface="+mj-lt"/>
              <a:buAutoNum type="arabicPeriod"/>
            </a:pPr>
            <a:r>
              <a:rPr lang="en-US" sz="1400" spc="0" dirty="0">
                <a:solidFill>
                  <a:schemeClr val="bg1"/>
                </a:solidFill>
                <a:latin typeface="Segoe UI"/>
                <a:ea typeface="Segoe UI" pitchFamily="34" charset="0"/>
                <a:cs typeface="Segoe UI Semilight" panose="020B0402040204020203" pitchFamily="34" charset="0"/>
              </a:rPr>
              <a:t>Strategy and Governance</a:t>
            </a:r>
          </a:p>
          <a:p>
            <a:pPr marL="342900" indent="-342900" defTabSz="914102" fontAlgn="base">
              <a:spcBef>
                <a:spcPct val="0"/>
              </a:spcBef>
              <a:spcAft>
                <a:spcPct val="0"/>
              </a:spcAft>
              <a:buFont typeface="+mj-lt"/>
              <a:buAutoNum type="arabicPeriod"/>
            </a:pPr>
            <a:r>
              <a:rPr lang="en-US" sz="1400" spc="0" dirty="0">
                <a:solidFill>
                  <a:schemeClr val="bg1"/>
                </a:solidFill>
                <a:latin typeface="Segoe UI"/>
                <a:ea typeface="Segoe UI" pitchFamily="34" charset="0"/>
                <a:cs typeface="Segoe UI Semilight" panose="020B0402040204020203" pitchFamily="34" charset="0"/>
              </a:rPr>
              <a:t>Platform enablement</a:t>
            </a:r>
          </a:p>
          <a:p>
            <a:pPr marL="342900" indent="-342900" defTabSz="914102" fontAlgn="base">
              <a:spcBef>
                <a:spcPct val="0"/>
              </a:spcBef>
              <a:spcAft>
                <a:spcPct val="0"/>
              </a:spcAft>
              <a:buFont typeface="+mj-lt"/>
              <a:buAutoNum type="arabicPeriod"/>
            </a:pPr>
            <a:r>
              <a:rPr lang="en-US" sz="1400" spc="0" dirty="0">
                <a:solidFill>
                  <a:schemeClr val="bg1"/>
                </a:solidFill>
                <a:latin typeface="Segoe UI"/>
                <a:ea typeface="Segoe UI" pitchFamily="34" charset="0"/>
                <a:cs typeface="Segoe UI Semilight" panose="020B0402040204020203" pitchFamily="34" charset="0"/>
              </a:rPr>
              <a:t>Use case iteration</a:t>
            </a:r>
          </a:p>
          <a:p>
            <a:pPr marL="342900" indent="-342900" defTabSz="914102" fontAlgn="base">
              <a:spcBef>
                <a:spcPct val="0"/>
              </a:spcBef>
              <a:spcAft>
                <a:spcPct val="0"/>
              </a:spcAft>
              <a:buFont typeface="+mj-lt"/>
              <a:buAutoNum type="arabicPeriod"/>
            </a:pPr>
            <a:r>
              <a:rPr lang="en-US" sz="1400" spc="0" dirty="0">
                <a:solidFill>
                  <a:schemeClr val="bg1"/>
                </a:solidFill>
                <a:latin typeface="Segoe UI"/>
                <a:ea typeface="Segoe UI" pitchFamily="34" charset="0"/>
                <a:cs typeface="Segoe UI Semilight" panose="020B0402040204020203" pitchFamily="34" charset="0"/>
              </a:rPr>
              <a:t>Adoption, skilling and change management</a:t>
            </a:r>
          </a:p>
        </p:txBody>
      </p:sp>
      <p:sp>
        <p:nvSpPr>
          <p:cNvPr id="81" name="Text Placeholder 5">
            <a:extLst>
              <a:ext uri="{FF2B5EF4-FFF2-40B4-BE49-F238E27FC236}">
                <a16:creationId xmlns:a16="http://schemas.microsoft.com/office/drawing/2014/main" id="{86F67D11-319F-E670-74C6-E6AD6BE3DCEF}"/>
              </a:ext>
            </a:extLst>
          </p:cNvPr>
          <p:cNvSpPr txBox="1">
            <a:spLocks/>
          </p:cNvSpPr>
          <p:nvPr/>
        </p:nvSpPr>
        <p:spPr>
          <a:xfrm>
            <a:off x="8667081" y="1667884"/>
            <a:ext cx="3376166" cy="928459"/>
          </a:xfrm>
          <a:prstGeom prst="rect">
            <a:avLst/>
          </a:prstGeom>
          <a:noFill/>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228600" defTabSz="914102" fontAlgn="base">
              <a:spcBef>
                <a:spcPts val="1000"/>
              </a:spcBef>
              <a:spcAft>
                <a:spcPct val="0"/>
              </a:spcAft>
              <a:buFont typeface="Arial" panose="020B0604020202020204" pitchFamily="34" charset="0"/>
              <a:buChar char="•"/>
            </a:pPr>
            <a:r>
              <a:rPr lang="en-GB" sz="1300" spc="0" dirty="0">
                <a:solidFill>
                  <a:schemeClr val="bg1"/>
                </a:solidFill>
                <a:latin typeface="Segoe UI"/>
                <a:ea typeface="Segoe UI" pitchFamily="34" charset="0"/>
                <a:cs typeface="Segoe UI Semilight"/>
              </a:rPr>
              <a:t>12 months program based on different waves with committed outcomes </a:t>
            </a:r>
            <a:endParaRPr lang="en-GB" sz="1300" spc="0" dirty="0">
              <a:solidFill>
                <a:schemeClr val="bg1"/>
              </a:solidFill>
              <a:latin typeface="Segoe UI"/>
              <a:ea typeface="Segoe UI" pitchFamily="34" charset="0"/>
              <a:cs typeface="Segoe UI Semilight" panose="020B0402040204020203" pitchFamily="34" charset="0"/>
            </a:endParaRPr>
          </a:p>
          <a:p>
            <a:pPr marL="228600" indent="-228600" defTabSz="914102" fontAlgn="base">
              <a:spcBef>
                <a:spcPts val="1000"/>
              </a:spcBef>
              <a:spcAft>
                <a:spcPct val="0"/>
              </a:spcAft>
              <a:buFont typeface="Arial" panose="020B0604020202020204" pitchFamily="34" charset="0"/>
              <a:buChar char="•"/>
            </a:pPr>
            <a:r>
              <a:rPr lang="en-GB" sz="1300" spc="0" dirty="0">
                <a:solidFill>
                  <a:schemeClr val="bg1"/>
                </a:solidFill>
                <a:latin typeface="Segoe UI"/>
                <a:ea typeface="Segoe UI" pitchFamily="34" charset="0"/>
                <a:cs typeface="Segoe UI Semilight" panose="020B0402040204020203" pitchFamily="34" charset="0"/>
              </a:rPr>
              <a:t>Gradually handing over responsibilities to Client</a:t>
            </a:r>
          </a:p>
        </p:txBody>
      </p:sp>
      <p:sp>
        <p:nvSpPr>
          <p:cNvPr id="95" name="Rectangle 94">
            <a:extLst>
              <a:ext uri="{FF2B5EF4-FFF2-40B4-BE49-F238E27FC236}">
                <a16:creationId xmlns:a16="http://schemas.microsoft.com/office/drawing/2014/main" id="{0B23F6C5-883E-00DD-C509-401F2298D851}"/>
              </a:ext>
            </a:extLst>
          </p:cNvPr>
          <p:cNvSpPr/>
          <p:nvPr/>
        </p:nvSpPr>
        <p:spPr bwMode="auto">
          <a:xfrm>
            <a:off x="0" y="5128090"/>
            <a:ext cx="12192000" cy="1729910"/>
          </a:xfrm>
          <a:prstGeom prst="rect">
            <a:avLst/>
          </a:prstGeom>
          <a:solidFill>
            <a:srgbClr val="46C5D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95">
            <a:extLst>
              <a:ext uri="{FF2B5EF4-FFF2-40B4-BE49-F238E27FC236}">
                <a16:creationId xmlns:a16="http://schemas.microsoft.com/office/drawing/2014/main" id="{3A57D0A3-FF87-32D6-06B0-7E7ECC590DB2}"/>
              </a:ext>
            </a:extLst>
          </p:cNvPr>
          <p:cNvGrpSpPr/>
          <p:nvPr/>
        </p:nvGrpSpPr>
        <p:grpSpPr>
          <a:xfrm>
            <a:off x="4138048" y="5128090"/>
            <a:ext cx="3930647" cy="1729910"/>
            <a:chOff x="4138048" y="3872258"/>
            <a:chExt cx="3930647" cy="1682512"/>
          </a:xfrm>
        </p:grpSpPr>
        <p:cxnSp>
          <p:nvCxnSpPr>
            <p:cNvPr id="97" name="Straight Connector 17">
              <a:extLst>
                <a:ext uri="{FF2B5EF4-FFF2-40B4-BE49-F238E27FC236}">
                  <a16:creationId xmlns:a16="http://schemas.microsoft.com/office/drawing/2014/main" id="{91496F43-3E65-3AE1-358F-16D1A03A38D6}"/>
                </a:ext>
              </a:extLst>
            </p:cNvPr>
            <p:cNvCxnSpPr>
              <a:cxnSpLocks/>
            </p:cNvCxnSpPr>
            <p:nvPr/>
          </p:nvCxnSpPr>
          <p:spPr>
            <a:xfrm>
              <a:off x="4138048" y="3872258"/>
              <a:ext cx="0" cy="1682512"/>
            </a:xfrm>
            <a:prstGeom prst="line">
              <a:avLst/>
            </a:prstGeom>
            <a:noFill/>
            <a:ln w="3175" cap="flat" cmpd="sng" algn="ctr">
              <a:solidFill>
                <a:sysClr val="window" lastClr="FFFFFF">
                  <a:lumMod val="65000"/>
                  <a:alpha val="55000"/>
                </a:sysClr>
              </a:solidFill>
              <a:prstDash val="dash"/>
              <a:headEnd type="none" w="sm" len="sm"/>
              <a:tailEnd type="none" w="sm" len="sm"/>
            </a:ln>
            <a:effectLst/>
          </p:spPr>
        </p:cxnSp>
        <p:cxnSp>
          <p:nvCxnSpPr>
            <p:cNvPr id="99" name="Straight Connector 17">
              <a:extLst>
                <a:ext uri="{FF2B5EF4-FFF2-40B4-BE49-F238E27FC236}">
                  <a16:creationId xmlns:a16="http://schemas.microsoft.com/office/drawing/2014/main" id="{23D15851-6848-C344-A20C-AF3D8055379E}"/>
                </a:ext>
              </a:extLst>
            </p:cNvPr>
            <p:cNvCxnSpPr>
              <a:cxnSpLocks/>
            </p:cNvCxnSpPr>
            <p:nvPr/>
          </p:nvCxnSpPr>
          <p:spPr>
            <a:xfrm>
              <a:off x="8068695" y="3872258"/>
              <a:ext cx="0" cy="1682512"/>
            </a:xfrm>
            <a:prstGeom prst="line">
              <a:avLst/>
            </a:prstGeom>
            <a:noFill/>
            <a:ln w="3175" cap="flat" cmpd="sng" algn="ctr">
              <a:solidFill>
                <a:sysClr val="window" lastClr="FFFFFF">
                  <a:lumMod val="65000"/>
                  <a:alpha val="55000"/>
                </a:sysClr>
              </a:solidFill>
              <a:prstDash val="dash"/>
              <a:headEnd type="none" w="sm" len="sm"/>
              <a:tailEnd type="none" w="sm" len="sm"/>
            </a:ln>
            <a:effectLst/>
          </p:spPr>
        </p:cxnSp>
      </p:grpSp>
      <p:grpSp>
        <p:nvGrpSpPr>
          <p:cNvPr id="100" name="Graphic 36" descr="Meeting">
            <a:extLst>
              <a:ext uri="{FF2B5EF4-FFF2-40B4-BE49-F238E27FC236}">
                <a16:creationId xmlns:a16="http://schemas.microsoft.com/office/drawing/2014/main" id="{110E8F34-28A2-9C2A-079E-6E55675E338F}"/>
              </a:ext>
            </a:extLst>
          </p:cNvPr>
          <p:cNvGrpSpPr/>
          <p:nvPr/>
        </p:nvGrpSpPr>
        <p:grpSpPr>
          <a:xfrm>
            <a:off x="5142875" y="5439864"/>
            <a:ext cx="1584200" cy="1106361"/>
            <a:chOff x="5501110" y="572566"/>
            <a:chExt cx="1584200" cy="1106361"/>
          </a:xfrm>
          <a:solidFill>
            <a:srgbClr val="0078D4"/>
          </a:solidFill>
        </p:grpSpPr>
        <p:sp>
          <p:nvSpPr>
            <p:cNvPr id="101" name="Freeform: Shape 100">
              <a:extLst>
                <a:ext uri="{FF2B5EF4-FFF2-40B4-BE49-F238E27FC236}">
                  <a16:creationId xmlns:a16="http://schemas.microsoft.com/office/drawing/2014/main" id="{3DE6D055-6713-BFFE-024E-C744E040753E}"/>
                </a:ext>
              </a:extLst>
            </p:cNvPr>
            <p:cNvSpPr/>
            <p:nvPr/>
          </p:nvSpPr>
          <p:spPr>
            <a:xfrm>
              <a:off x="6155410" y="572566"/>
              <a:ext cx="277582" cy="277582"/>
            </a:xfrm>
            <a:custGeom>
              <a:avLst/>
              <a:gdLst>
                <a:gd name="connsiteX0" fmla="*/ 277582 w 277581"/>
                <a:gd name="connsiteY0" fmla="*/ 138791 h 277581"/>
                <a:gd name="connsiteX1" fmla="*/ 138791 w 277581"/>
                <a:gd name="connsiteY1" fmla="*/ 277582 h 277581"/>
                <a:gd name="connsiteX2" fmla="*/ 0 w 277581"/>
                <a:gd name="connsiteY2" fmla="*/ 138791 h 277581"/>
                <a:gd name="connsiteX3" fmla="*/ 138791 w 277581"/>
                <a:gd name="connsiteY3" fmla="*/ 0 h 277581"/>
                <a:gd name="connsiteX4" fmla="*/ 277582 w 277581"/>
                <a:gd name="connsiteY4" fmla="*/ 138791 h 27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1" h="277581">
                  <a:moveTo>
                    <a:pt x="277582" y="138791"/>
                  </a:moveTo>
                  <a:cubicBezTo>
                    <a:pt x="277582" y="216117"/>
                    <a:pt x="216117" y="277582"/>
                    <a:pt x="138791" y="277582"/>
                  </a:cubicBezTo>
                  <a:cubicBezTo>
                    <a:pt x="61465" y="277582"/>
                    <a:pt x="0" y="216117"/>
                    <a:pt x="0" y="138791"/>
                  </a:cubicBezTo>
                  <a:cubicBezTo>
                    <a:pt x="0" y="61465"/>
                    <a:pt x="61465" y="0"/>
                    <a:pt x="138791" y="0"/>
                  </a:cubicBezTo>
                  <a:cubicBezTo>
                    <a:pt x="216117" y="0"/>
                    <a:pt x="277582" y="63447"/>
                    <a:pt x="277582" y="138791"/>
                  </a:cubicBezTo>
                </a:path>
              </a:pathLst>
            </a:custGeom>
            <a:solidFill>
              <a:srgbClr val="0078D4"/>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2" name="Freeform: Shape 101">
              <a:extLst>
                <a:ext uri="{FF2B5EF4-FFF2-40B4-BE49-F238E27FC236}">
                  <a16:creationId xmlns:a16="http://schemas.microsoft.com/office/drawing/2014/main" id="{889F17A6-39E5-5488-56D9-317F5A0C47E6}"/>
                </a:ext>
              </a:extLst>
            </p:cNvPr>
            <p:cNvSpPr/>
            <p:nvPr/>
          </p:nvSpPr>
          <p:spPr>
            <a:xfrm>
              <a:off x="6710574" y="651875"/>
              <a:ext cx="277582" cy="277582"/>
            </a:xfrm>
            <a:custGeom>
              <a:avLst/>
              <a:gdLst>
                <a:gd name="connsiteX0" fmla="*/ 277582 w 277581"/>
                <a:gd name="connsiteY0" fmla="*/ 138791 h 277581"/>
                <a:gd name="connsiteX1" fmla="*/ 138791 w 277581"/>
                <a:gd name="connsiteY1" fmla="*/ 277582 h 277581"/>
                <a:gd name="connsiteX2" fmla="*/ 0 w 277581"/>
                <a:gd name="connsiteY2" fmla="*/ 138791 h 277581"/>
                <a:gd name="connsiteX3" fmla="*/ 138791 w 277581"/>
                <a:gd name="connsiteY3" fmla="*/ 0 h 277581"/>
                <a:gd name="connsiteX4" fmla="*/ 277582 w 277581"/>
                <a:gd name="connsiteY4" fmla="*/ 138791 h 27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1" h="277581">
                  <a:moveTo>
                    <a:pt x="277582" y="138791"/>
                  </a:moveTo>
                  <a:cubicBezTo>
                    <a:pt x="277582" y="216117"/>
                    <a:pt x="216117" y="277582"/>
                    <a:pt x="138791" y="277582"/>
                  </a:cubicBezTo>
                  <a:cubicBezTo>
                    <a:pt x="61465" y="277582"/>
                    <a:pt x="0" y="216117"/>
                    <a:pt x="0" y="138791"/>
                  </a:cubicBezTo>
                  <a:cubicBezTo>
                    <a:pt x="0" y="61465"/>
                    <a:pt x="61465" y="0"/>
                    <a:pt x="138791" y="0"/>
                  </a:cubicBezTo>
                  <a:cubicBezTo>
                    <a:pt x="216117" y="0"/>
                    <a:pt x="277582" y="61465"/>
                    <a:pt x="277582" y="138791"/>
                  </a:cubicBezTo>
                </a:path>
              </a:pathLst>
            </a:custGeom>
            <a:solidFill>
              <a:srgbClr val="FFFFFF"/>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Freeform: Shape 102">
              <a:extLst>
                <a:ext uri="{FF2B5EF4-FFF2-40B4-BE49-F238E27FC236}">
                  <a16:creationId xmlns:a16="http://schemas.microsoft.com/office/drawing/2014/main" id="{73E32C95-904F-306C-1B84-A3CC6892E57D}"/>
                </a:ext>
              </a:extLst>
            </p:cNvPr>
            <p:cNvSpPr/>
            <p:nvPr/>
          </p:nvSpPr>
          <p:spPr>
            <a:xfrm>
              <a:off x="5600247" y="651875"/>
              <a:ext cx="277582" cy="277582"/>
            </a:xfrm>
            <a:custGeom>
              <a:avLst/>
              <a:gdLst>
                <a:gd name="connsiteX0" fmla="*/ 277582 w 277581"/>
                <a:gd name="connsiteY0" fmla="*/ 138791 h 277581"/>
                <a:gd name="connsiteX1" fmla="*/ 138791 w 277581"/>
                <a:gd name="connsiteY1" fmla="*/ 277582 h 277581"/>
                <a:gd name="connsiteX2" fmla="*/ 0 w 277581"/>
                <a:gd name="connsiteY2" fmla="*/ 138791 h 277581"/>
                <a:gd name="connsiteX3" fmla="*/ 138791 w 277581"/>
                <a:gd name="connsiteY3" fmla="*/ 0 h 277581"/>
                <a:gd name="connsiteX4" fmla="*/ 277582 w 277581"/>
                <a:gd name="connsiteY4" fmla="*/ 138791 h 27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81" h="277581">
                  <a:moveTo>
                    <a:pt x="277582" y="138791"/>
                  </a:moveTo>
                  <a:cubicBezTo>
                    <a:pt x="277582" y="216117"/>
                    <a:pt x="216117" y="277582"/>
                    <a:pt x="138791" y="277582"/>
                  </a:cubicBezTo>
                  <a:cubicBezTo>
                    <a:pt x="61465" y="277582"/>
                    <a:pt x="0" y="216117"/>
                    <a:pt x="0" y="138791"/>
                  </a:cubicBezTo>
                  <a:cubicBezTo>
                    <a:pt x="0" y="61465"/>
                    <a:pt x="61465" y="0"/>
                    <a:pt x="138791" y="0"/>
                  </a:cubicBezTo>
                  <a:cubicBezTo>
                    <a:pt x="216117" y="0"/>
                    <a:pt x="277582" y="61465"/>
                    <a:pt x="277582" y="138791"/>
                  </a:cubicBezTo>
                </a:path>
              </a:pathLst>
            </a:custGeom>
            <a:solidFill>
              <a:srgbClr val="FFFFFF"/>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Shape 103">
              <a:extLst>
                <a:ext uri="{FF2B5EF4-FFF2-40B4-BE49-F238E27FC236}">
                  <a16:creationId xmlns:a16="http://schemas.microsoft.com/office/drawing/2014/main" id="{70B2B1FE-4FE1-7284-A6DE-15F23365C5A6}"/>
                </a:ext>
              </a:extLst>
            </p:cNvPr>
            <p:cNvSpPr/>
            <p:nvPr/>
          </p:nvSpPr>
          <p:spPr>
            <a:xfrm>
              <a:off x="5513007" y="1163418"/>
              <a:ext cx="1546527" cy="515509"/>
            </a:xfrm>
            <a:custGeom>
              <a:avLst/>
              <a:gdLst>
                <a:gd name="connsiteX0" fmla="*/ 0 w 1546527"/>
                <a:gd name="connsiteY0" fmla="*/ 523440 h 515509"/>
                <a:gd name="connsiteX1" fmla="*/ 781194 w 1546527"/>
                <a:gd name="connsiteY1" fmla="*/ 0 h 515509"/>
                <a:gd name="connsiteX2" fmla="*/ 1562389 w 1546527"/>
                <a:gd name="connsiteY2" fmla="*/ 523440 h 515509"/>
                <a:gd name="connsiteX3" fmla="*/ 0 w 1546527"/>
                <a:gd name="connsiteY3" fmla="*/ 523440 h 515509"/>
              </a:gdLst>
              <a:ahLst/>
              <a:cxnLst>
                <a:cxn ang="0">
                  <a:pos x="connsiteX0" y="connsiteY0"/>
                </a:cxn>
                <a:cxn ang="0">
                  <a:pos x="connsiteX1" y="connsiteY1"/>
                </a:cxn>
                <a:cxn ang="0">
                  <a:pos x="connsiteX2" y="connsiteY2"/>
                </a:cxn>
                <a:cxn ang="0">
                  <a:pos x="connsiteX3" y="connsiteY3"/>
                </a:cxn>
              </a:cxnLst>
              <a:rect l="l" t="t" r="r" b="b"/>
              <a:pathLst>
                <a:path w="1546527" h="515509">
                  <a:moveTo>
                    <a:pt x="0" y="523440"/>
                  </a:moveTo>
                  <a:cubicBezTo>
                    <a:pt x="0" y="233962"/>
                    <a:pt x="348960" y="0"/>
                    <a:pt x="781194" y="0"/>
                  </a:cubicBezTo>
                  <a:cubicBezTo>
                    <a:pt x="1211446" y="0"/>
                    <a:pt x="1562389" y="233962"/>
                    <a:pt x="1562389" y="523440"/>
                  </a:cubicBezTo>
                  <a:lnTo>
                    <a:pt x="0" y="523440"/>
                  </a:lnTo>
                  <a:close/>
                </a:path>
              </a:pathLst>
            </a:custGeom>
            <a:solidFill>
              <a:sysClr val="windowText" lastClr="000000"/>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Shape 104">
              <a:extLst>
                <a:ext uri="{FF2B5EF4-FFF2-40B4-BE49-F238E27FC236}">
                  <a16:creationId xmlns:a16="http://schemas.microsoft.com/office/drawing/2014/main" id="{7C7006DB-7657-471C-0870-A1E7EBDBBDE1}"/>
                </a:ext>
              </a:extLst>
            </p:cNvPr>
            <p:cNvSpPr/>
            <p:nvPr/>
          </p:nvSpPr>
          <p:spPr>
            <a:xfrm>
              <a:off x="5501110" y="969851"/>
              <a:ext cx="475855" cy="436200"/>
            </a:xfrm>
            <a:custGeom>
              <a:avLst/>
              <a:gdLst>
                <a:gd name="connsiteX0" fmla="*/ 190342 w 475854"/>
                <a:gd name="connsiteY0" fmla="*/ 266928 h 436199"/>
                <a:gd name="connsiteX1" fmla="*/ 475855 w 475854"/>
                <a:gd name="connsiteY1" fmla="*/ 140034 h 436199"/>
                <a:gd name="connsiteX2" fmla="*/ 475855 w 475854"/>
                <a:gd name="connsiteY2" fmla="*/ 118224 h 436199"/>
                <a:gd name="connsiteX3" fmla="*/ 452062 w 475854"/>
                <a:gd name="connsiteY3" fmla="*/ 60725 h 436199"/>
                <a:gd name="connsiteX4" fmla="*/ 414390 w 475854"/>
                <a:gd name="connsiteY4" fmla="*/ 38915 h 436199"/>
                <a:gd name="connsiteX5" fmla="*/ 65430 w 475854"/>
                <a:gd name="connsiteY5" fmla="*/ 36932 h 436199"/>
                <a:gd name="connsiteX6" fmla="*/ 21810 w 475854"/>
                <a:gd name="connsiteY6" fmla="*/ 60725 h 436199"/>
                <a:gd name="connsiteX7" fmla="*/ 0 w 475854"/>
                <a:gd name="connsiteY7" fmla="*/ 118224 h 436199"/>
                <a:gd name="connsiteX8" fmla="*/ 0 w 475854"/>
                <a:gd name="connsiteY8" fmla="*/ 455287 h 436199"/>
                <a:gd name="connsiteX9" fmla="*/ 190342 w 475854"/>
                <a:gd name="connsiteY9" fmla="*/ 266928 h 43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854" h="436199">
                  <a:moveTo>
                    <a:pt x="190342" y="266928"/>
                  </a:moveTo>
                  <a:cubicBezTo>
                    <a:pt x="273616" y="211412"/>
                    <a:pt x="370770" y="167792"/>
                    <a:pt x="475855" y="140034"/>
                  </a:cubicBezTo>
                  <a:lnTo>
                    <a:pt x="475855" y="118224"/>
                  </a:lnTo>
                  <a:cubicBezTo>
                    <a:pt x="475855" y="96414"/>
                    <a:pt x="465941" y="74604"/>
                    <a:pt x="452062" y="60725"/>
                  </a:cubicBezTo>
                  <a:cubicBezTo>
                    <a:pt x="446114" y="54777"/>
                    <a:pt x="432235" y="46846"/>
                    <a:pt x="414390" y="38915"/>
                  </a:cubicBezTo>
                  <a:cubicBezTo>
                    <a:pt x="305340" y="-12636"/>
                    <a:pt x="176463" y="-12636"/>
                    <a:pt x="65430" y="36932"/>
                  </a:cubicBezTo>
                  <a:cubicBezTo>
                    <a:pt x="45603" y="44863"/>
                    <a:pt x="29741" y="54777"/>
                    <a:pt x="21810" y="60725"/>
                  </a:cubicBezTo>
                  <a:cubicBezTo>
                    <a:pt x="9914" y="74604"/>
                    <a:pt x="0" y="96414"/>
                    <a:pt x="0" y="118224"/>
                  </a:cubicBezTo>
                  <a:lnTo>
                    <a:pt x="0" y="455287"/>
                  </a:lnTo>
                  <a:cubicBezTo>
                    <a:pt x="45603" y="385892"/>
                    <a:pt x="109050" y="320462"/>
                    <a:pt x="190342" y="266928"/>
                  </a:cubicBezTo>
                </a:path>
              </a:pathLst>
            </a:custGeom>
            <a:solidFill>
              <a:srgbClr val="FFFFFF"/>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Shape 105">
              <a:extLst>
                <a:ext uri="{FF2B5EF4-FFF2-40B4-BE49-F238E27FC236}">
                  <a16:creationId xmlns:a16="http://schemas.microsoft.com/office/drawing/2014/main" id="{5CA3974D-9297-E8A9-59E5-D95E8C682F8F}"/>
                </a:ext>
              </a:extLst>
            </p:cNvPr>
            <p:cNvSpPr/>
            <p:nvPr/>
          </p:nvSpPr>
          <p:spPr>
            <a:xfrm>
              <a:off x="6054291" y="890542"/>
              <a:ext cx="475855" cy="198273"/>
            </a:xfrm>
            <a:custGeom>
              <a:avLst/>
              <a:gdLst>
                <a:gd name="connsiteX0" fmla="*/ 477837 w 475854"/>
                <a:gd name="connsiteY0" fmla="*/ 199516 h 198272"/>
                <a:gd name="connsiteX1" fmla="*/ 477837 w 475854"/>
                <a:gd name="connsiteY1" fmla="*/ 118224 h 198272"/>
                <a:gd name="connsiteX2" fmla="*/ 454044 w 475854"/>
                <a:gd name="connsiteY2" fmla="*/ 60725 h 198272"/>
                <a:gd name="connsiteX3" fmla="*/ 416373 w 475854"/>
                <a:gd name="connsiteY3" fmla="*/ 38915 h 198272"/>
                <a:gd name="connsiteX4" fmla="*/ 67413 w 475854"/>
                <a:gd name="connsiteY4" fmla="*/ 36932 h 198272"/>
                <a:gd name="connsiteX5" fmla="*/ 23793 w 475854"/>
                <a:gd name="connsiteY5" fmla="*/ 60725 h 198272"/>
                <a:gd name="connsiteX6" fmla="*/ 0 w 475854"/>
                <a:gd name="connsiteY6" fmla="*/ 118224 h 198272"/>
                <a:gd name="connsiteX7" fmla="*/ 0 w 475854"/>
                <a:gd name="connsiteY7" fmla="*/ 199516 h 198272"/>
                <a:gd name="connsiteX8" fmla="*/ 237927 w 475854"/>
                <a:gd name="connsiteY8" fmla="*/ 175723 h 198272"/>
                <a:gd name="connsiteX9" fmla="*/ 477837 w 475854"/>
                <a:gd name="connsiteY9" fmla="*/ 199516 h 1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854" h="198272">
                  <a:moveTo>
                    <a:pt x="477837" y="199516"/>
                  </a:moveTo>
                  <a:lnTo>
                    <a:pt x="477837" y="118224"/>
                  </a:lnTo>
                  <a:cubicBezTo>
                    <a:pt x="477837" y="96414"/>
                    <a:pt x="467924" y="74604"/>
                    <a:pt x="454044" y="60725"/>
                  </a:cubicBezTo>
                  <a:cubicBezTo>
                    <a:pt x="448096" y="54777"/>
                    <a:pt x="434217" y="46846"/>
                    <a:pt x="416373" y="38915"/>
                  </a:cubicBezTo>
                  <a:cubicBezTo>
                    <a:pt x="307323" y="-12636"/>
                    <a:pt x="178445" y="-12636"/>
                    <a:pt x="67413" y="36932"/>
                  </a:cubicBezTo>
                  <a:cubicBezTo>
                    <a:pt x="47585" y="44863"/>
                    <a:pt x="31724" y="54777"/>
                    <a:pt x="23793" y="60725"/>
                  </a:cubicBezTo>
                  <a:cubicBezTo>
                    <a:pt x="7931" y="74604"/>
                    <a:pt x="0" y="96414"/>
                    <a:pt x="0" y="118224"/>
                  </a:cubicBezTo>
                  <a:lnTo>
                    <a:pt x="0" y="199516"/>
                  </a:lnTo>
                  <a:cubicBezTo>
                    <a:pt x="77326" y="183654"/>
                    <a:pt x="156635" y="175723"/>
                    <a:pt x="237927" y="175723"/>
                  </a:cubicBezTo>
                  <a:cubicBezTo>
                    <a:pt x="319219" y="175723"/>
                    <a:pt x="400511" y="185636"/>
                    <a:pt x="477837" y="199516"/>
                  </a:cubicBezTo>
                </a:path>
              </a:pathLst>
            </a:custGeom>
            <a:solidFill>
              <a:srgbClr val="0078D4"/>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Shape 106">
              <a:extLst>
                <a:ext uri="{FF2B5EF4-FFF2-40B4-BE49-F238E27FC236}">
                  <a16:creationId xmlns:a16="http://schemas.microsoft.com/office/drawing/2014/main" id="{8867F7F5-8E1A-D594-7B72-77D19D85D642}"/>
                </a:ext>
              </a:extLst>
            </p:cNvPr>
            <p:cNvSpPr/>
            <p:nvPr/>
          </p:nvSpPr>
          <p:spPr>
            <a:xfrm>
              <a:off x="6609455" y="969851"/>
              <a:ext cx="475855" cy="436200"/>
            </a:xfrm>
            <a:custGeom>
              <a:avLst/>
              <a:gdLst>
                <a:gd name="connsiteX0" fmla="*/ 477837 w 475854"/>
                <a:gd name="connsiteY0" fmla="*/ 455287 h 436199"/>
                <a:gd name="connsiteX1" fmla="*/ 477837 w 475854"/>
                <a:gd name="connsiteY1" fmla="*/ 118224 h 436199"/>
                <a:gd name="connsiteX2" fmla="*/ 454045 w 475854"/>
                <a:gd name="connsiteY2" fmla="*/ 60725 h 436199"/>
                <a:gd name="connsiteX3" fmla="*/ 416373 w 475854"/>
                <a:gd name="connsiteY3" fmla="*/ 38915 h 436199"/>
                <a:gd name="connsiteX4" fmla="*/ 67413 w 475854"/>
                <a:gd name="connsiteY4" fmla="*/ 36932 h 436199"/>
                <a:gd name="connsiteX5" fmla="*/ 23793 w 475854"/>
                <a:gd name="connsiteY5" fmla="*/ 60725 h 436199"/>
                <a:gd name="connsiteX6" fmla="*/ 0 w 475854"/>
                <a:gd name="connsiteY6" fmla="*/ 118224 h 436199"/>
                <a:gd name="connsiteX7" fmla="*/ 0 w 475854"/>
                <a:gd name="connsiteY7" fmla="*/ 140034 h 436199"/>
                <a:gd name="connsiteX8" fmla="*/ 285513 w 475854"/>
                <a:gd name="connsiteY8" fmla="*/ 266928 h 436199"/>
                <a:gd name="connsiteX9" fmla="*/ 477837 w 475854"/>
                <a:gd name="connsiteY9" fmla="*/ 455287 h 43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854" h="436199">
                  <a:moveTo>
                    <a:pt x="477837" y="455287"/>
                  </a:moveTo>
                  <a:lnTo>
                    <a:pt x="477837" y="118224"/>
                  </a:lnTo>
                  <a:cubicBezTo>
                    <a:pt x="477837" y="96414"/>
                    <a:pt x="467924" y="74604"/>
                    <a:pt x="454045" y="60725"/>
                  </a:cubicBezTo>
                  <a:cubicBezTo>
                    <a:pt x="448096" y="54777"/>
                    <a:pt x="434217" y="46846"/>
                    <a:pt x="416373" y="38915"/>
                  </a:cubicBezTo>
                  <a:cubicBezTo>
                    <a:pt x="307323" y="-12636"/>
                    <a:pt x="178445" y="-12636"/>
                    <a:pt x="67413" y="36932"/>
                  </a:cubicBezTo>
                  <a:cubicBezTo>
                    <a:pt x="47585" y="44863"/>
                    <a:pt x="31724" y="54777"/>
                    <a:pt x="23793" y="60725"/>
                  </a:cubicBezTo>
                  <a:cubicBezTo>
                    <a:pt x="7931" y="74604"/>
                    <a:pt x="0" y="96414"/>
                    <a:pt x="0" y="118224"/>
                  </a:cubicBezTo>
                  <a:lnTo>
                    <a:pt x="0" y="140034"/>
                  </a:lnTo>
                  <a:cubicBezTo>
                    <a:pt x="105084" y="167792"/>
                    <a:pt x="202238" y="211412"/>
                    <a:pt x="285513" y="266928"/>
                  </a:cubicBezTo>
                  <a:cubicBezTo>
                    <a:pt x="368787" y="320462"/>
                    <a:pt x="432234" y="385892"/>
                    <a:pt x="477837" y="455287"/>
                  </a:cubicBezTo>
                </a:path>
              </a:pathLst>
            </a:custGeom>
            <a:solidFill>
              <a:srgbClr val="FFFFFF"/>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08" name="Graphic 107" descr="Magnifying glass">
            <a:extLst>
              <a:ext uri="{FF2B5EF4-FFF2-40B4-BE49-F238E27FC236}">
                <a16:creationId xmlns:a16="http://schemas.microsoft.com/office/drawing/2014/main" id="{8751BE95-101C-7D56-2C8A-CCD4F227C3A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7728" y="5180838"/>
            <a:ext cx="1550549" cy="1550549"/>
          </a:xfrm>
          <a:prstGeom prst="rect">
            <a:avLst/>
          </a:prstGeom>
        </p:spPr>
      </p:pic>
      <p:pic>
        <p:nvPicPr>
          <p:cNvPr id="109" name="Graphic 108" descr="Checklist">
            <a:extLst>
              <a:ext uri="{FF2B5EF4-FFF2-40B4-BE49-F238E27FC236}">
                <a16:creationId xmlns:a16="http://schemas.microsoft.com/office/drawing/2014/main" id="{1B24C12B-B369-982F-6E3B-E333700A09F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90173" y="5212630"/>
            <a:ext cx="1486963" cy="1486963"/>
          </a:xfrm>
          <a:prstGeom prst="rect">
            <a:avLst/>
          </a:prstGeom>
        </p:spPr>
      </p:pic>
      <p:pic>
        <p:nvPicPr>
          <p:cNvPr id="110" name="Graphic 109" descr="Open Book">
            <a:extLst>
              <a:ext uri="{FF2B5EF4-FFF2-40B4-BE49-F238E27FC236}">
                <a16:creationId xmlns:a16="http://schemas.microsoft.com/office/drawing/2014/main" id="{870CD5BE-AAA3-8DF3-B723-902A9DDAECF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276275" y="5201176"/>
            <a:ext cx="1708145" cy="1708145"/>
          </a:xfrm>
          <a:prstGeom prst="rect">
            <a:avLst/>
          </a:prstGeom>
        </p:spPr>
      </p:pic>
      <p:sp>
        <p:nvSpPr>
          <p:cNvPr id="111" name="Text Placeholder 5">
            <a:extLst>
              <a:ext uri="{FF2B5EF4-FFF2-40B4-BE49-F238E27FC236}">
                <a16:creationId xmlns:a16="http://schemas.microsoft.com/office/drawing/2014/main" id="{29992FED-CA02-0D6B-4915-6F37322D2617}"/>
              </a:ext>
            </a:extLst>
          </p:cNvPr>
          <p:cNvSpPr txBox="1">
            <a:spLocks/>
          </p:cNvSpPr>
          <p:nvPr/>
        </p:nvSpPr>
        <p:spPr>
          <a:xfrm>
            <a:off x="8667081" y="2657130"/>
            <a:ext cx="2620516" cy="276999"/>
          </a:xfrm>
          <a:prstGeom prst="rect">
            <a:avLst/>
          </a:prstGeom>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spc="0">
                <a:solidFill>
                  <a:srgbClr val="46C5DB"/>
                </a:solidFill>
                <a:latin typeface="Segoe UI"/>
              </a:rPr>
              <a:t>DELIVERABLES</a:t>
            </a:r>
          </a:p>
        </p:txBody>
      </p:sp>
      <p:sp>
        <p:nvSpPr>
          <p:cNvPr id="112" name="Text Placeholder 5">
            <a:extLst>
              <a:ext uri="{FF2B5EF4-FFF2-40B4-BE49-F238E27FC236}">
                <a16:creationId xmlns:a16="http://schemas.microsoft.com/office/drawing/2014/main" id="{CDB5C586-83AE-A485-DA61-548192D5A780}"/>
              </a:ext>
            </a:extLst>
          </p:cNvPr>
          <p:cNvSpPr txBox="1">
            <a:spLocks/>
          </p:cNvSpPr>
          <p:nvPr/>
        </p:nvSpPr>
        <p:spPr>
          <a:xfrm>
            <a:off x="8652339" y="2976014"/>
            <a:ext cx="3376166" cy="1585049"/>
          </a:xfrm>
          <a:prstGeom prst="rect">
            <a:avLst/>
          </a:prstGeo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228600" defTabSz="914102" fontAlgn="base">
              <a:spcBef>
                <a:spcPts val="1000"/>
              </a:spcBef>
              <a:spcAft>
                <a:spcPct val="0"/>
              </a:spcAft>
              <a:buSzTx/>
              <a:buFont typeface="Arial" panose="020B0604020202020204" pitchFamily="34" charset="0"/>
              <a:buChar char="•"/>
            </a:pPr>
            <a:r>
              <a:rPr lang="en-GB" sz="1300" spc="0" dirty="0">
                <a:solidFill>
                  <a:schemeClr val="bg1"/>
                </a:solidFill>
                <a:latin typeface="Segoe UI"/>
                <a:ea typeface="Segoe UI" pitchFamily="34" charset="0"/>
                <a:cs typeface="Segoe UI Semilight" panose="020B0402040204020203" pitchFamily="34" charset="0"/>
              </a:rPr>
              <a:t>Establishment of the governance and operations of </a:t>
            </a:r>
            <a:r>
              <a:rPr lang="en-GB" sz="1300" b="1" spc="0" dirty="0">
                <a:solidFill>
                  <a:schemeClr val="bg1"/>
                </a:solidFill>
                <a:latin typeface="Segoe UI"/>
                <a:ea typeface="Segoe UI" pitchFamily="34" charset="0"/>
                <a:cs typeface="Segoe UI Semilight" panose="020B0402040204020203" pitchFamily="34" charset="0"/>
              </a:rPr>
              <a:t>Client AI Innovation Lab</a:t>
            </a:r>
          </a:p>
          <a:p>
            <a:pPr marL="228600" indent="-228600" defTabSz="914102" fontAlgn="base">
              <a:spcBef>
                <a:spcPts val="1000"/>
              </a:spcBef>
              <a:spcAft>
                <a:spcPct val="0"/>
              </a:spcAft>
              <a:buFont typeface="Arial" panose="020B0604020202020204" pitchFamily="34" charset="0"/>
              <a:buChar char="•"/>
            </a:pPr>
            <a:r>
              <a:rPr lang="en-GB" sz="1300" spc="0" dirty="0">
                <a:solidFill>
                  <a:schemeClr val="bg1"/>
                </a:solidFill>
                <a:latin typeface="Segoe UI"/>
                <a:ea typeface="Segoe UI" pitchFamily="34" charset="0"/>
                <a:cs typeface="Segoe UI Semilight" panose="020B0402040204020203" pitchFamily="34" charset="0"/>
              </a:rPr>
              <a:t>Deployment of best-practices,  tooling and Azure infrastructure to quick-start</a:t>
            </a:r>
          </a:p>
          <a:p>
            <a:pPr marL="228600" indent="-228600" defTabSz="914102" fontAlgn="base">
              <a:spcBef>
                <a:spcPts val="1000"/>
              </a:spcBef>
              <a:spcAft>
                <a:spcPct val="0"/>
              </a:spcAft>
              <a:buFont typeface="Arial" panose="020B0604020202020204" pitchFamily="34" charset="0"/>
              <a:buChar char="•"/>
            </a:pPr>
            <a:r>
              <a:rPr lang="en-GB" sz="1300" spc="0" dirty="0">
                <a:solidFill>
                  <a:schemeClr val="bg1"/>
                </a:solidFill>
                <a:latin typeface="Segoe UI"/>
                <a:ea typeface="Segoe UI" pitchFamily="34" charset="0"/>
                <a:cs typeface="Segoe UI Semilight" panose="020B0402040204020203" pitchFamily="34" charset="0"/>
              </a:rPr>
              <a:t>Development of </a:t>
            </a:r>
            <a:r>
              <a:rPr lang="en-GB" sz="1300" b="1" spc="0" dirty="0">
                <a:solidFill>
                  <a:schemeClr val="bg1"/>
                </a:solidFill>
                <a:latin typeface="Segoe UI"/>
                <a:ea typeface="Segoe UI" pitchFamily="34" charset="0"/>
                <a:cs typeface="Segoe UI Semilight" panose="020B0402040204020203" pitchFamily="34" charset="0"/>
              </a:rPr>
              <a:t>6 to 8 use cases </a:t>
            </a:r>
          </a:p>
          <a:p>
            <a:pPr marL="228600" indent="-228600" defTabSz="914102" fontAlgn="base">
              <a:spcBef>
                <a:spcPts val="1000"/>
              </a:spcBef>
              <a:spcAft>
                <a:spcPct val="0"/>
              </a:spcAft>
              <a:buFont typeface="Arial" panose="020B0604020202020204" pitchFamily="34" charset="0"/>
              <a:buChar char="•"/>
            </a:pPr>
            <a:r>
              <a:rPr lang="en-GB" sz="1300" b="1" spc="0" dirty="0">
                <a:solidFill>
                  <a:schemeClr val="bg1"/>
                </a:solidFill>
                <a:latin typeface="Segoe UI"/>
                <a:ea typeface="Segoe UI" pitchFamily="34" charset="0"/>
                <a:cs typeface="Segoe UI Semilight" panose="020B0402040204020203" pitchFamily="34" charset="0"/>
              </a:rPr>
              <a:t>Skill and train Client AI workgroups</a:t>
            </a:r>
          </a:p>
        </p:txBody>
      </p:sp>
      <p:sp>
        <p:nvSpPr>
          <p:cNvPr id="3" name="Text Placeholder 4">
            <a:extLst>
              <a:ext uri="{FF2B5EF4-FFF2-40B4-BE49-F238E27FC236}">
                <a16:creationId xmlns:a16="http://schemas.microsoft.com/office/drawing/2014/main" id="{7EB57AA5-9A3F-245B-FFD5-7F90AAB8B3DD}"/>
              </a:ext>
            </a:extLst>
          </p:cNvPr>
          <p:cNvSpPr txBox="1">
            <a:spLocks/>
          </p:cNvSpPr>
          <p:nvPr/>
        </p:nvSpPr>
        <p:spPr>
          <a:xfrm>
            <a:off x="469355" y="131127"/>
            <a:ext cx="3719513" cy="1661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200">
                <a:solidFill>
                  <a:schemeClr val="bg1"/>
                </a:solidFill>
              </a:rPr>
              <a:t>AI Innovation Lab - </a:t>
            </a:r>
            <a:r>
              <a:rPr kumimoji="0" lang="en-US" sz="1200" b="0" i="0" u="none" strike="noStrike" kern="1200" cap="none" spc="0" normalizeH="0" baseline="0" noProof="0">
                <a:ln>
                  <a:noFill/>
                </a:ln>
                <a:solidFill>
                  <a:prstClr val="white"/>
                </a:solidFill>
                <a:effectLst/>
                <a:uLnTx/>
                <a:uFillTx/>
                <a:latin typeface="Segoe UI"/>
                <a:ea typeface="+mn-ea"/>
                <a:cs typeface="+mn-cs"/>
              </a:rPr>
              <a:t> Program organization</a:t>
            </a:r>
          </a:p>
        </p:txBody>
      </p:sp>
    </p:spTree>
    <p:extLst>
      <p:ext uri="{BB962C8B-B14F-4D97-AF65-F5344CB8AC3E}">
        <p14:creationId xmlns:p14="http://schemas.microsoft.com/office/powerpoint/2010/main" val="26397580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5FE539-653E-2C9C-7DCE-CEFE4E604A8E}"/>
              </a:ext>
            </a:extLst>
          </p:cNvPr>
          <p:cNvSpPr txBox="1">
            <a:spLocks/>
          </p:cNvSpPr>
          <p:nvPr/>
        </p:nvSpPr>
        <p:spPr>
          <a:xfrm>
            <a:off x="390525" y="715726"/>
            <a:ext cx="11523965" cy="498368"/>
          </a:xfrm>
          <a:prstGeom prst="rect">
            <a:avLst/>
          </a:prstGeom>
        </p:spPr>
        <p:txBody>
          <a:bodyPr vert="horz" lIns="91440" tIns="45721" rIns="91440" bIns="45721"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2789" fontAlgn="auto">
              <a:lnSpc>
                <a:spcPct val="100000"/>
              </a:lnSpc>
              <a:spcAft>
                <a:spcPts val="0"/>
              </a:spcAft>
              <a:buClrTx/>
              <a:buSzTx/>
              <a:tabLst/>
              <a:defRPr/>
            </a:pPr>
            <a:r>
              <a:rPr lang="en-US" sz="2800" spc="-50" dirty="0">
                <a:ln w="3175">
                  <a:noFill/>
                </a:ln>
                <a:solidFill>
                  <a:schemeClr val="bg1"/>
                </a:solidFill>
                <a:ea typeface="+mn-ea"/>
                <a:cs typeface="Segoe UI" pitchFamily="34" charset="0"/>
              </a:rPr>
              <a:t>Microsoft Program organization to adopt Azure Open AI in Client environment</a:t>
            </a:r>
          </a:p>
        </p:txBody>
      </p:sp>
      <p:sp>
        <p:nvSpPr>
          <p:cNvPr id="6" name="Rectangle 5">
            <a:extLst>
              <a:ext uri="{FF2B5EF4-FFF2-40B4-BE49-F238E27FC236}">
                <a16:creationId xmlns:a16="http://schemas.microsoft.com/office/drawing/2014/main" id="{7B80E26D-DBB1-C220-2AF7-4B31C6413E60}"/>
              </a:ext>
            </a:extLst>
          </p:cNvPr>
          <p:cNvSpPr/>
          <p:nvPr/>
        </p:nvSpPr>
        <p:spPr bwMode="auto">
          <a:xfrm>
            <a:off x="1062036" y="2771780"/>
            <a:ext cx="3224212" cy="661987"/>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br>
              <a:rPr lang="en-US" sz="1600" b="1">
                <a:gradFill>
                  <a:gsLst>
                    <a:gs pos="0">
                      <a:srgbClr val="FFFFFF"/>
                    </a:gs>
                    <a:gs pos="100000">
                      <a:srgbClr val="FFFFFF"/>
                    </a:gs>
                  </a:gsLst>
                  <a:lin ang="5400000" scaled="0"/>
                </a:gradFill>
                <a:ea typeface="Segoe UI" pitchFamily="34" charset="0"/>
                <a:cs typeface="Segoe UI" pitchFamily="34" charset="0"/>
              </a:rPr>
            </a:br>
            <a:r>
              <a:rPr lang="en-US" sz="1600" b="1">
                <a:gradFill>
                  <a:gsLst>
                    <a:gs pos="0">
                      <a:srgbClr val="FFFFFF"/>
                    </a:gs>
                    <a:gs pos="100000">
                      <a:srgbClr val="FFFFFF"/>
                    </a:gs>
                  </a:gsLst>
                  <a:lin ang="5400000" scaled="0"/>
                </a:gradFill>
                <a:ea typeface="Segoe UI" pitchFamily="34" charset="0"/>
                <a:cs typeface="Segoe UI" pitchFamily="34" charset="0"/>
              </a:rPr>
              <a:t>AI Use cases development</a:t>
            </a:r>
            <a:endParaRPr lang="es-ES" sz="1600" b="1"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E9C5BC6F-1923-572F-5B96-5606CCDD8693}"/>
              </a:ext>
            </a:extLst>
          </p:cNvPr>
          <p:cNvSpPr/>
          <p:nvPr/>
        </p:nvSpPr>
        <p:spPr bwMode="auto">
          <a:xfrm>
            <a:off x="1038225" y="1300163"/>
            <a:ext cx="10058835" cy="4068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br>
              <a:rPr lang="en-US" sz="1600" b="1">
                <a:gradFill>
                  <a:gsLst>
                    <a:gs pos="0">
                      <a:srgbClr val="FFFFFF"/>
                    </a:gs>
                    <a:gs pos="100000">
                      <a:srgbClr val="FFFFFF"/>
                    </a:gs>
                  </a:gsLst>
                  <a:lin ang="5400000" scaled="0"/>
                </a:gradFill>
                <a:ea typeface="Segoe UI" pitchFamily="34" charset="0"/>
                <a:cs typeface="Segoe UI" pitchFamily="34" charset="0"/>
              </a:rPr>
            </a:br>
            <a:r>
              <a:rPr lang="en-US" sz="1600" b="1">
                <a:gradFill>
                  <a:gsLst>
                    <a:gs pos="0">
                      <a:srgbClr val="FFFFFF"/>
                    </a:gs>
                    <a:gs pos="100000">
                      <a:srgbClr val="FFFFFF"/>
                    </a:gs>
                  </a:gsLst>
                  <a:lin ang="5400000" scaled="0"/>
                </a:gradFill>
                <a:ea typeface="Segoe UI" pitchFamily="34" charset="0"/>
                <a:cs typeface="Segoe UI" pitchFamily="34" charset="0"/>
              </a:rPr>
              <a:t>Program governance</a:t>
            </a:r>
            <a:endParaRPr lang="es-ES" sz="1600" b="1"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81BC8334-67A1-0125-3E6D-8E4013FB2AAF}"/>
              </a:ext>
            </a:extLst>
          </p:cNvPr>
          <p:cNvSpPr>
            <a:spLocks/>
          </p:cNvSpPr>
          <p:nvPr/>
        </p:nvSpPr>
        <p:spPr>
          <a:xfrm>
            <a:off x="1062036" y="3530877"/>
            <a:ext cx="3224212" cy="2298424"/>
          </a:xfrm>
          <a:prstGeom prst="rect">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36000" tIns="45721" rIns="36000" bIns="45721" numCol="1" spcCol="0" rtlCol="0" fromWordArt="0" anchor="t" anchorCtr="0" forceAA="0" compatLnSpc="1">
            <a:prstTxWarp prst="textNoShape">
              <a:avLst/>
            </a:prstTxWarp>
            <a:noAutofit/>
          </a:bodyPr>
          <a:lstStyle/>
          <a:p>
            <a:pPr marL="171455" marR="0" lvl="0" indent="-171455" algn="l" defTabSz="914423"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Identify and develop use cases. Staying up-to-date with the latest trends, technologies, best practices while identifying and implementing use cases.</a:t>
            </a:r>
          </a:p>
          <a:p>
            <a:pPr marL="171455" indent="-171455" defTabSz="914423">
              <a:spcAft>
                <a:spcPts val="300"/>
              </a:spcAft>
              <a:buFont typeface="Arial" panose="020B0604020202020204" pitchFamily="34" charset="0"/>
              <a:buChar char="•"/>
              <a:defRPr/>
            </a:pPr>
            <a:r>
              <a:rPr lang="en-US" sz="1100" kern="0">
                <a:solidFill>
                  <a:srgbClr val="1A1A1A"/>
                </a:solidFill>
                <a:latin typeface="Segoe UI"/>
              </a:rPr>
              <a:t>E</a:t>
            </a:r>
            <a:r>
              <a:rPr kumimoji="0" lang="en-US" sz="1100" b="0" i="0" u="none" strike="noStrike" kern="0" cap="none" spc="0" normalizeH="0" baseline="0" noProof="0">
                <a:ln>
                  <a:noFill/>
                </a:ln>
                <a:solidFill>
                  <a:srgbClr val="1A1A1A"/>
                </a:solidFill>
                <a:effectLst/>
                <a:uLnTx/>
                <a:uFillTx/>
                <a:latin typeface="Segoe UI"/>
                <a:ea typeface="+mn-ea"/>
                <a:cs typeface="+mn-cs"/>
              </a:rPr>
              <a:t>valuate and optimize processes and practices within its area of expertise. This can involve analyzing data, conducting audits, and identifying areas for improvement or innovation.</a:t>
            </a:r>
          </a:p>
          <a:p>
            <a:pPr marL="171455" marR="0" lvl="0" indent="-171455" algn="l" defTabSz="914423"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171455" marR="0" lvl="0" indent="-171455" algn="l" defTabSz="914423"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8" name="Rectangle 37">
            <a:extLst>
              <a:ext uri="{FF2B5EF4-FFF2-40B4-BE49-F238E27FC236}">
                <a16:creationId xmlns:a16="http://schemas.microsoft.com/office/drawing/2014/main" id="{68AC723E-F056-F292-6FBE-3D0CD0A62CC4}"/>
              </a:ext>
            </a:extLst>
          </p:cNvPr>
          <p:cNvSpPr>
            <a:spLocks/>
          </p:cNvSpPr>
          <p:nvPr/>
        </p:nvSpPr>
        <p:spPr>
          <a:xfrm>
            <a:off x="4510264" y="3530877"/>
            <a:ext cx="3202783" cy="2298424"/>
          </a:xfrm>
          <a:prstGeom prst="rect">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36000" tIns="45721" rIns="36000" bIns="45721" numCol="1" spcCol="0" rtlCol="0" fromWordArt="0" anchor="t" anchorCtr="0" forceAA="0" compatLnSpc="1">
            <a:prstTxWarp prst="textNoShape">
              <a:avLst/>
            </a:prstTxWarp>
            <a:noAutofit/>
          </a:bodyPr>
          <a:lstStyle/>
          <a:p>
            <a:pPr marL="171450" indent="-171450" defTabSz="914423">
              <a:spcAft>
                <a:spcPts val="300"/>
              </a:spcAft>
              <a:buFont typeface="Arial" panose="020B0604020202020204" pitchFamily="34" charset="0"/>
              <a:buChar char="•"/>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Define the architecture, set up the required infra and integrations.</a:t>
            </a:r>
          </a:p>
          <a:p>
            <a:pPr marL="171450" indent="-171450" defTabSz="914423">
              <a:spcAft>
                <a:spcPts val="300"/>
              </a:spcAft>
              <a:buFont typeface="Arial" panose="020B0604020202020204" pitchFamily="34" charset="0"/>
              <a:buChar char="•"/>
              <a:defRPr/>
            </a:pPr>
            <a:r>
              <a:rPr lang="en-US" sz="1000">
                <a:solidFill>
                  <a:srgbClr val="1A1A1A"/>
                </a:solidFill>
                <a:latin typeface="Segoe UI" panose="020B0502040204020203" pitchFamily="34" charset="0"/>
                <a:cs typeface="Segoe UI" panose="020B0502040204020203" pitchFamily="34" charset="0"/>
              </a:rPr>
              <a:t>Document templates and architecture patterns</a:t>
            </a:r>
            <a:endPar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171450" indent="-171450" defTabSz="914423">
              <a:spcAft>
                <a:spcPts val="300"/>
              </a:spcAft>
              <a:buFont typeface="Arial" panose="020B0604020202020204" pitchFamily="34" charset="0"/>
              <a:buChar char="•"/>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Define and establish AI Innovation Lab operating model.</a:t>
            </a:r>
            <a:endParaRPr kumimoji="0" lang="en-US" sz="1000" b="1" i="0" u="none" strike="noStrike" kern="0" cap="none" spc="0" normalizeH="0" baseline="0" noProof="0">
              <a:ln>
                <a:noFill/>
              </a:ln>
              <a:solidFill>
                <a:srgbClr val="1A1A1A"/>
              </a:solidFill>
              <a:effectLst/>
              <a:uLnTx/>
              <a:uFillTx/>
              <a:latin typeface="Segoe UI"/>
              <a:ea typeface="+mn-ea"/>
              <a:cs typeface="+mn-cs"/>
            </a:endParaRPr>
          </a:p>
          <a:p>
            <a:pPr marL="171450" indent="-171450" defTabSz="914423">
              <a:spcAft>
                <a:spcPts val="300"/>
              </a:spcAft>
              <a:buFont typeface="Arial" panose="020B0604020202020204" pitchFamily="34" charset="0"/>
              <a:buChar char="•"/>
              <a:defRPr/>
            </a:pPr>
            <a:r>
              <a:rPr lang="en-US" sz="1000">
                <a:solidFill>
                  <a:srgbClr val="1A1A1A"/>
                </a:solidFill>
                <a:latin typeface="Segoe UI" panose="020B0502040204020203" pitchFamily="34" charset="0"/>
                <a:cs typeface="Segoe UI" panose="020B0502040204020203" pitchFamily="34" charset="0"/>
              </a:rPr>
              <a:t>D</a:t>
            </a:r>
            <a:r>
              <a:rPr kumimoji="0" lang="en-US" sz="1000" b="0"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evelop</a:t>
            </a: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internal knowledge resources such as guides, tutorials or FAQs.</a:t>
            </a:r>
          </a:p>
          <a:p>
            <a:pPr marL="171450" indent="-171450" defTabSz="914423">
              <a:spcAft>
                <a:spcPts val="300"/>
              </a:spcAft>
              <a:buFont typeface="Arial" panose="020B0604020202020204" pitchFamily="34" charset="0"/>
              <a:buChar char="•"/>
              <a:defRPr/>
            </a:pPr>
            <a:r>
              <a:rPr lang="en-US" sz="1000">
                <a:solidFill>
                  <a:srgbClr val="1A1A1A"/>
                </a:solidFill>
                <a:latin typeface="Segoe UI" panose="020B0502040204020203" pitchFamily="34" charset="0"/>
                <a:cs typeface="Segoe UI" panose="020B0502040204020203" pitchFamily="34" charset="0"/>
              </a:rPr>
              <a:t>I</a:t>
            </a:r>
            <a:r>
              <a:rPr kumimoji="0" lang="en-US" sz="1000" b="0"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dentify</a:t>
            </a: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and promote best practices and standards, including ethical and security AI. This can involve identifying sectorial use cases, conducting research and analysis, or working with external organizations or experts.</a:t>
            </a:r>
          </a:p>
        </p:txBody>
      </p:sp>
      <p:sp>
        <p:nvSpPr>
          <p:cNvPr id="64" name="Rectangle 63">
            <a:extLst>
              <a:ext uri="{FF2B5EF4-FFF2-40B4-BE49-F238E27FC236}">
                <a16:creationId xmlns:a16="http://schemas.microsoft.com/office/drawing/2014/main" id="{BEC65EFC-F63B-80AA-263E-87B023DF628D}"/>
              </a:ext>
            </a:extLst>
          </p:cNvPr>
          <p:cNvSpPr>
            <a:spLocks/>
          </p:cNvSpPr>
          <p:nvPr/>
        </p:nvSpPr>
        <p:spPr>
          <a:xfrm>
            <a:off x="7872411" y="3530877"/>
            <a:ext cx="3224211" cy="2298424"/>
          </a:xfrm>
          <a:prstGeom prst="rect">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36000" tIns="45721" rIns="36000" bIns="45721" numCol="1" spcCol="0" rtlCol="0" fromWordArt="0" anchor="t" anchorCtr="0" forceAA="0" compatLnSpc="1">
            <a:prstTxWarp prst="textNoShape">
              <a:avLst/>
            </a:prstTxWarp>
            <a:noAutofit/>
          </a:bodyPr>
          <a:lstStyle/>
          <a:p>
            <a:pPr marL="171455" marR="0" lvl="0" indent="-171455" algn="l" defTabSz="914423"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100" dirty="0">
                <a:solidFill>
                  <a:srgbClr val="1A1A1A"/>
                </a:solidFill>
                <a:latin typeface="Segoe UI" panose="020B0502040204020203" pitchFamily="34" charset="0"/>
                <a:cs typeface="Segoe UI" panose="020B0502040204020203" pitchFamily="34" charset="0"/>
              </a:rPr>
              <a:t>Provide guidance and support: act as a resource for Client CTO  team providing guidance, support, and expertise on Azure Open AI. </a:t>
            </a:r>
          </a:p>
          <a:p>
            <a:pPr marL="171455" marR="0" lvl="0" indent="-171455" algn="l" defTabSz="914423"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100" dirty="0">
                <a:solidFill>
                  <a:srgbClr val="1A1A1A"/>
                </a:solidFill>
                <a:latin typeface="Segoe UI" panose="020B0502040204020203" pitchFamily="34" charset="0"/>
                <a:cs typeface="Segoe UI" panose="020B0502040204020203" pitchFamily="34" charset="0"/>
              </a:rPr>
              <a:t>Gather feedback from Client to improve product, solve technical blockers and make recommendations.</a:t>
            </a:r>
          </a:p>
        </p:txBody>
      </p:sp>
      <p:sp>
        <p:nvSpPr>
          <p:cNvPr id="65" name="Rectangle 64">
            <a:extLst>
              <a:ext uri="{FF2B5EF4-FFF2-40B4-BE49-F238E27FC236}">
                <a16:creationId xmlns:a16="http://schemas.microsoft.com/office/drawing/2014/main" id="{E47312BC-EEEE-4E02-D42A-17012FCE41BA}"/>
              </a:ext>
            </a:extLst>
          </p:cNvPr>
          <p:cNvSpPr>
            <a:spLocks/>
          </p:cNvSpPr>
          <p:nvPr/>
        </p:nvSpPr>
        <p:spPr>
          <a:xfrm>
            <a:off x="1047749" y="1822197"/>
            <a:ext cx="10048873" cy="859091"/>
          </a:xfrm>
          <a:prstGeom prst="rect">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36000" tIns="45721" rIns="36000" bIns="45721" numCol="1" spcCol="0" rtlCol="0" fromWordArt="0" anchor="ctr" anchorCtr="0" forceAA="0" compatLnSpc="1">
            <a:prstTxWarp prst="textNoShape">
              <a:avLst/>
            </a:prstTxWarp>
            <a:noAutofit/>
          </a:bodyPr>
          <a:lstStyle/>
          <a:p>
            <a:pPr marL="171450" lvl="0" indent="-171450" defTabSz="914423">
              <a:spcAft>
                <a:spcPts val="300"/>
              </a:spcAft>
              <a:buFont typeface="Arial" panose="020B0604020202020204" pitchFamily="34" charset="0"/>
              <a:buChar char="•"/>
              <a:defRPr/>
            </a:pPr>
            <a:r>
              <a:rPr lang="en-US" sz="1100" kern="0" dirty="0"/>
              <a:t>Work with Client leadership to identify, review, prioritize, scope and plan the development and delivery of business led initiatives across AI whilst providing overall oversight &amp; governance</a:t>
            </a:r>
          </a:p>
          <a:p>
            <a:pPr marL="171450" lvl="0" indent="-171450" defTabSz="914423">
              <a:spcAft>
                <a:spcPts val="300"/>
              </a:spcAft>
              <a:buFont typeface="Arial" panose="020B0604020202020204" pitchFamily="34" charset="0"/>
              <a:buChar char="•"/>
              <a:defRPr/>
            </a:pPr>
            <a:r>
              <a:rPr lang="en-US" sz="1100" kern="0" dirty="0"/>
              <a:t>Foster collaboration: encourage collaboration and knowledge sharing between its members and other Client departments, facilitating discussions, organizing events or workshops, or creating online communities where members can connect and share knowledge.</a:t>
            </a:r>
          </a:p>
        </p:txBody>
      </p:sp>
      <p:sp>
        <p:nvSpPr>
          <p:cNvPr id="3" name="Rectangle 2">
            <a:extLst>
              <a:ext uri="{FF2B5EF4-FFF2-40B4-BE49-F238E27FC236}">
                <a16:creationId xmlns:a16="http://schemas.microsoft.com/office/drawing/2014/main" id="{316A9D55-1E68-4199-426C-0428FB97D181}"/>
              </a:ext>
            </a:extLst>
          </p:cNvPr>
          <p:cNvSpPr/>
          <p:nvPr/>
        </p:nvSpPr>
        <p:spPr bwMode="auto">
          <a:xfrm>
            <a:off x="4488835" y="2771778"/>
            <a:ext cx="3224212" cy="661987"/>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br>
              <a:rPr lang="en-US" sz="1600" b="1">
                <a:gradFill>
                  <a:gsLst>
                    <a:gs pos="0">
                      <a:srgbClr val="FFFFFF"/>
                    </a:gs>
                    <a:gs pos="100000">
                      <a:srgbClr val="FFFFFF"/>
                    </a:gs>
                  </a:gsLst>
                  <a:lin ang="5400000" scaled="0"/>
                </a:gradFill>
                <a:ea typeface="Segoe UI" pitchFamily="34" charset="0"/>
                <a:cs typeface="Segoe UI" pitchFamily="34" charset="0"/>
              </a:rPr>
            </a:br>
            <a:r>
              <a:rPr lang="en-US" sz="1600" b="1">
                <a:gradFill>
                  <a:gsLst>
                    <a:gs pos="0">
                      <a:srgbClr val="FFFFFF"/>
                    </a:gs>
                    <a:gs pos="100000">
                      <a:srgbClr val="FFFFFF"/>
                    </a:gs>
                  </a:gsLst>
                  <a:lin ang="5400000" scaled="0"/>
                </a:gradFill>
                <a:cs typeface="Segoe UI" pitchFamily="34" charset="0"/>
              </a:rPr>
              <a:t>Platform Foundations and adoption</a:t>
            </a:r>
            <a:endParaRPr lang="es-ES" sz="1600" b="1">
              <a:gradFill>
                <a:gsLst>
                  <a:gs pos="0">
                    <a:srgbClr val="FFFFFF"/>
                  </a:gs>
                  <a:gs pos="100000">
                    <a:srgbClr val="FFFFFF"/>
                  </a:gs>
                </a:gsLst>
                <a:lin ang="5400000" scaled="0"/>
              </a:gradFill>
              <a:cs typeface="Segoe UI" pitchFamily="34" charset="0"/>
            </a:endParaRPr>
          </a:p>
        </p:txBody>
      </p:sp>
      <p:sp>
        <p:nvSpPr>
          <p:cNvPr id="4" name="Rectangle 3">
            <a:extLst>
              <a:ext uri="{FF2B5EF4-FFF2-40B4-BE49-F238E27FC236}">
                <a16:creationId xmlns:a16="http://schemas.microsoft.com/office/drawing/2014/main" id="{7267D34F-34DB-8C95-E4F7-9E5052DBA269}"/>
              </a:ext>
            </a:extLst>
          </p:cNvPr>
          <p:cNvSpPr/>
          <p:nvPr/>
        </p:nvSpPr>
        <p:spPr bwMode="auto">
          <a:xfrm>
            <a:off x="7872411" y="2772709"/>
            <a:ext cx="3224212" cy="66198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algn="ctr" defTabSz="913775" fontAlgn="base">
              <a:lnSpc>
                <a:spcPct val="90000"/>
              </a:lnSpc>
              <a:spcBef>
                <a:spcPct val="0"/>
              </a:spcBef>
              <a:spcAft>
                <a:spcPct val="0"/>
              </a:spcAft>
            </a:pPr>
            <a:r>
              <a:rPr lang="en-US" sz="1401" b="1" kern="0" spc="-30">
                <a:solidFill>
                  <a:srgbClr val="000000"/>
                </a:solidFill>
                <a:ea typeface="ＭＳ Ｐゴシック"/>
                <a:cs typeface="Segoe UI Semilight"/>
              </a:rPr>
              <a:t>Azure Open AI Product Group Support</a:t>
            </a:r>
            <a:endParaRPr lang="es-ES" sz="1401" b="1" kern="0" spc="-30">
              <a:solidFill>
                <a:srgbClr val="000000"/>
              </a:solidFill>
              <a:latin typeface="Segoe UI"/>
              <a:ea typeface="ＭＳ Ｐゴシック"/>
              <a:cs typeface="Segoe UI Semilight"/>
            </a:endParaRPr>
          </a:p>
        </p:txBody>
      </p:sp>
      <p:sp>
        <p:nvSpPr>
          <p:cNvPr id="11" name="Rectangle 10">
            <a:extLst>
              <a:ext uri="{FF2B5EF4-FFF2-40B4-BE49-F238E27FC236}">
                <a16:creationId xmlns:a16="http://schemas.microsoft.com/office/drawing/2014/main" id="{FBD24399-AC1D-2A49-3FEF-007122308488}"/>
              </a:ext>
            </a:extLst>
          </p:cNvPr>
          <p:cNvSpPr/>
          <p:nvPr/>
        </p:nvSpPr>
        <p:spPr bwMode="auto">
          <a:xfrm>
            <a:off x="576263" y="6076944"/>
            <a:ext cx="347662" cy="309562"/>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s-ES" sz="1400" b="1" err="1">
              <a:gradFill>
                <a:gsLst>
                  <a:gs pos="0">
                    <a:srgbClr val="FFFFFF"/>
                  </a:gs>
                  <a:gs pos="100000">
                    <a:srgbClr val="FFFFFF"/>
                  </a:gs>
                </a:gsLst>
                <a:lin ang="5400000" scaled="0"/>
              </a:gradFill>
              <a:cs typeface="Segoe UI" pitchFamily="34" charset="0"/>
            </a:endParaRPr>
          </a:p>
        </p:txBody>
      </p:sp>
      <p:sp>
        <p:nvSpPr>
          <p:cNvPr id="12" name="Rectangle 11">
            <a:extLst>
              <a:ext uri="{FF2B5EF4-FFF2-40B4-BE49-F238E27FC236}">
                <a16:creationId xmlns:a16="http://schemas.microsoft.com/office/drawing/2014/main" id="{C6252284-2A48-127A-72FE-964195A3CA2A}"/>
              </a:ext>
            </a:extLst>
          </p:cNvPr>
          <p:cNvSpPr/>
          <p:nvPr/>
        </p:nvSpPr>
        <p:spPr bwMode="auto">
          <a:xfrm>
            <a:off x="1072603" y="6046961"/>
            <a:ext cx="10971760" cy="360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Project execution profiles, belongs to Microsoft Consulting services and are responsible to execute the AI Lab Platform set up, develop use cases and govern the program</a:t>
            </a:r>
          </a:p>
        </p:txBody>
      </p:sp>
      <p:sp>
        <p:nvSpPr>
          <p:cNvPr id="13" name="Rectangle 12">
            <a:extLst>
              <a:ext uri="{FF2B5EF4-FFF2-40B4-BE49-F238E27FC236}">
                <a16:creationId xmlns:a16="http://schemas.microsoft.com/office/drawing/2014/main" id="{A7753740-E0F4-0E60-A403-9EE959A88437}"/>
              </a:ext>
            </a:extLst>
          </p:cNvPr>
          <p:cNvSpPr/>
          <p:nvPr/>
        </p:nvSpPr>
        <p:spPr bwMode="auto">
          <a:xfrm>
            <a:off x="576264" y="6443658"/>
            <a:ext cx="347662" cy="309562"/>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algn="ctr" defTabSz="913775" fontAlgn="base">
              <a:lnSpc>
                <a:spcPct val="90000"/>
              </a:lnSpc>
              <a:spcBef>
                <a:spcPct val="0"/>
              </a:spcBef>
              <a:spcAft>
                <a:spcPct val="0"/>
              </a:spcAft>
            </a:pPr>
            <a:endParaRPr lang="es-ES" sz="1401" b="1" kern="0" spc="-30" err="1">
              <a:solidFill>
                <a:srgbClr val="000000"/>
              </a:solidFill>
              <a:ea typeface="ＭＳ Ｐゴシック"/>
              <a:cs typeface="Segoe UI Semilight"/>
            </a:endParaRPr>
          </a:p>
        </p:txBody>
      </p:sp>
      <p:sp>
        <p:nvSpPr>
          <p:cNvPr id="14" name="Rectangle 13">
            <a:extLst>
              <a:ext uri="{FF2B5EF4-FFF2-40B4-BE49-F238E27FC236}">
                <a16:creationId xmlns:a16="http://schemas.microsoft.com/office/drawing/2014/main" id="{752AF1C6-689E-9572-63C5-B25F6BA4E0A2}"/>
              </a:ext>
            </a:extLst>
          </p:cNvPr>
          <p:cNvSpPr/>
          <p:nvPr/>
        </p:nvSpPr>
        <p:spPr bwMode="auto">
          <a:xfrm>
            <a:off x="1072603" y="6411725"/>
            <a:ext cx="10543134" cy="360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Product support profiles, belongs to product group and are responsible to support Client in the best usage of Azure AI services</a:t>
            </a:r>
          </a:p>
        </p:txBody>
      </p:sp>
      <p:sp>
        <p:nvSpPr>
          <p:cNvPr id="15" name="Text Placeholder 4">
            <a:extLst>
              <a:ext uri="{FF2B5EF4-FFF2-40B4-BE49-F238E27FC236}">
                <a16:creationId xmlns:a16="http://schemas.microsoft.com/office/drawing/2014/main" id="{40B7C045-112B-6DE0-9109-7E59FF6E6842}"/>
              </a:ext>
            </a:extLst>
          </p:cNvPr>
          <p:cNvSpPr txBox="1">
            <a:spLocks/>
          </p:cNvSpPr>
          <p:nvPr/>
        </p:nvSpPr>
        <p:spPr>
          <a:xfrm>
            <a:off x="469355" y="131127"/>
            <a:ext cx="3719513" cy="1661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200">
                <a:solidFill>
                  <a:schemeClr val="bg1"/>
                </a:solidFill>
              </a:rPr>
              <a:t>AI Innovation Lab - Program </a:t>
            </a:r>
            <a:r>
              <a:rPr lang="en-US" sz="1200">
                <a:solidFill>
                  <a:prstClr val="white"/>
                </a:solidFill>
                <a:latin typeface="Segoe UI"/>
              </a:rPr>
              <a:t>organization</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98836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DDD2-261F-7C71-C19E-D59C4D9FFB4E}"/>
              </a:ext>
            </a:extLst>
          </p:cNvPr>
          <p:cNvSpPr>
            <a:spLocks noGrp="1"/>
          </p:cNvSpPr>
          <p:nvPr>
            <p:ph type="title"/>
          </p:nvPr>
        </p:nvSpPr>
        <p:spPr/>
        <p:txBody>
          <a:bodyPr/>
          <a:lstStyle/>
          <a:p>
            <a:pPr defTabSz="932789">
              <a:lnSpc>
                <a:spcPct val="100000"/>
              </a:lnSpc>
            </a:pPr>
            <a:r>
              <a:rPr lang="en-US" sz="2800" spc="-50">
                <a:solidFill>
                  <a:schemeClr val="bg1"/>
                </a:solidFill>
              </a:rPr>
              <a:t>The different roles dedicated to the program…</a:t>
            </a:r>
          </a:p>
        </p:txBody>
      </p:sp>
      <p:sp>
        <p:nvSpPr>
          <p:cNvPr id="26" name="Rectangle 25">
            <a:extLst>
              <a:ext uri="{FF2B5EF4-FFF2-40B4-BE49-F238E27FC236}">
                <a16:creationId xmlns:a16="http://schemas.microsoft.com/office/drawing/2014/main" id="{205F45D6-3372-C84C-A2E4-F082FAFEDF42}"/>
              </a:ext>
            </a:extLst>
          </p:cNvPr>
          <p:cNvSpPr/>
          <p:nvPr/>
        </p:nvSpPr>
        <p:spPr bwMode="auto">
          <a:xfrm>
            <a:off x="590276" y="1740934"/>
            <a:ext cx="1982934" cy="36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Project Manager</a:t>
            </a:r>
          </a:p>
        </p:txBody>
      </p:sp>
      <p:sp>
        <p:nvSpPr>
          <p:cNvPr id="30" name="Rectangle 29">
            <a:extLst>
              <a:ext uri="{FF2B5EF4-FFF2-40B4-BE49-F238E27FC236}">
                <a16:creationId xmlns:a16="http://schemas.microsoft.com/office/drawing/2014/main" id="{C07BA43A-10CD-2B9C-0252-73D9F4DE77C7}"/>
              </a:ext>
            </a:extLst>
          </p:cNvPr>
          <p:cNvSpPr/>
          <p:nvPr/>
        </p:nvSpPr>
        <p:spPr bwMode="auto">
          <a:xfrm>
            <a:off x="2701707" y="1740934"/>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Manage and coordinate the development of the AI Innovation Lan</a:t>
            </a:r>
            <a:r>
              <a:rPr lang="en-US" sz="1100" kern="0">
                <a:solidFill>
                  <a:srgbClr val="000000"/>
                </a:solidFill>
                <a:latin typeface="Segoe UI"/>
                <a:ea typeface="Segoe UI" pitchFamily="34" charset="0"/>
                <a:cs typeface="Segoe UI" pitchFamily="34" charset="0"/>
              </a:rPr>
              <a:t> and </a:t>
            </a: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use cases, responsible for issue and risk management, change management, project priorities, status communications, and status meetings. Monitor </a:t>
            </a:r>
            <a:r>
              <a:rPr lang="en-US" sz="1100" kern="0">
                <a:solidFill>
                  <a:srgbClr val="000000"/>
                </a:solidFill>
                <a:latin typeface="Segoe UI"/>
                <a:ea typeface="Segoe UI" pitchFamily="34" charset="0"/>
                <a:cs typeface="Segoe UI" pitchFamily="34" charset="0"/>
              </a:rPr>
              <a:t>program </a:t>
            </a: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performance. </a:t>
            </a:r>
          </a:p>
        </p:txBody>
      </p:sp>
      <p:sp>
        <p:nvSpPr>
          <p:cNvPr id="27" name="Rectangle 26">
            <a:extLst>
              <a:ext uri="{FF2B5EF4-FFF2-40B4-BE49-F238E27FC236}">
                <a16:creationId xmlns:a16="http://schemas.microsoft.com/office/drawing/2014/main" id="{12634D47-3486-1AE5-34EC-5C3CD5A58FA3}"/>
              </a:ext>
            </a:extLst>
          </p:cNvPr>
          <p:cNvSpPr/>
          <p:nvPr/>
        </p:nvSpPr>
        <p:spPr bwMode="auto">
          <a:xfrm>
            <a:off x="590276" y="1301592"/>
            <a:ext cx="1982934" cy="36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Program Director</a:t>
            </a:r>
          </a:p>
        </p:txBody>
      </p:sp>
      <p:sp>
        <p:nvSpPr>
          <p:cNvPr id="31" name="Rectangle 30">
            <a:extLst>
              <a:ext uri="{FF2B5EF4-FFF2-40B4-BE49-F238E27FC236}">
                <a16:creationId xmlns:a16="http://schemas.microsoft.com/office/drawing/2014/main" id="{3AC82A31-CCD7-D61C-1421-AED770BCA45C}"/>
              </a:ext>
            </a:extLst>
          </p:cNvPr>
          <p:cNvSpPr/>
          <p:nvPr/>
        </p:nvSpPr>
        <p:spPr bwMode="auto">
          <a:xfrm>
            <a:off x="2701707" y="1301592"/>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Head of Delivery, responsible of the delivery performed during the implementation and delivery of AI </a:t>
            </a:r>
            <a:r>
              <a:rPr lang="en-US" sz="1100" kern="0">
                <a:solidFill>
                  <a:srgbClr val="000000"/>
                </a:solidFill>
                <a:latin typeface="Segoe UI"/>
                <a:ea typeface="Segoe UI" pitchFamily="34" charset="0"/>
                <a:cs typeface="Segoe UI" pitchFamily="34" charset="0"/>
              </a:rPr>
              <a:t>Innovation Lab</a:t>
            </a: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t>
            </a:r>
          </a:p>
        </p:txBody>
      </p:sp>
      <p:sp>
        <p:nvSpPr>
          <p:cNvPr id="33" name="Rectangle 32">
            <a:extLst>
              <a:ext uri="{FF2B5EF4-FFF2-40B4-BE49-F238E27FC236}">
                <a16:creationId xmlns:a16="http://schemas.microsoft.com/office/drawing/2014/main" id="{2E53DB31-1576-8632-8D8B-B4C150D36090}"/>
              </a:ext>
            </a:extLst>
          </p:cNvPr>
          <p:cNvSpPr/>
          <p:nvPr/>
        </p:nvSpPr>
        <p:spPr bwMode="auto">
          <a:xfrm>
            <a:off x="590276" y="3498302"/>
            <a:ext cx="1982934" cy="36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AI Data Scientist</a:t>
            </a:r>
          </a:p>
        </p:txBody>
      </p:sp>
      <p:sp>
        <p:nvSpPr>
          <p:cNvPr id="34" name="Rectangle 33">
            <a:extLst>
              <a:ext uri="{FF2B5EF4-FFF2-40B4-BE49-F238E27FC236}">
                <a16:creationId xmlns:a16="http://schemas.microsoft.com/office/drawing/2014/main" id="{F4227272-4D3B-2399-A5AB-BD1EC6673693}"/>
              </a:ext>
            </a:extLst>
          </p:cNvPr>
          <p:cNvSpPr/>
          <p:nvPr/>
        </p:nvSpPr>
        <p:spPr bwMode="auto">
          <a:xfrm>
            <a:off x="2701707" y="3498302"/>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Develop AI use cases using best practices and t</a:t>
            </a:r>
            <a:r>
              <a:rPr kumimoji="0" lang="en-GB" sz="1100" b="0" i="0" u="none" strike="noStrike" kern="0" cap="none" spc="0" normalizeH="0" baseline="0" noProof="0" err="1">
                <a:ln>
                  <a:noFill/>
                </a:ln>
                <a:solidFill>
                  <a:srgbClr val="000000"/>
                </a:solidFill>
                <a:effectLst/>
                <a:uLnTx/>
                <a:uFillTx/>
                <a:latin typeface="Segoe UI"/>
                <a:ea typeface="+mn-ea"/>
                <a:cs typeface="Arial" panose="020B0604020202020204" pitchFamily="34" charset="0"/>
              </a:rPr>
              <a:t>aking</a:t>
            </a:r>
            <a:r>
              <a:rPr kumimoji="0" lang="en-GB" sz="1100" b="0" i="0" u="none" strike="noStrike" kern="0" cap="none" spc="0" normalizeH="0" baseline="0" noProof="0">
                <a:ln>
                  <a:noFill/>
                </a:ln>
                <a:solidFill>
                  <a:srgbClr val="000000"/>
                </a:solidFill>
                <a:effectLst/>
                <a:uLnTx/>
                <a:uFillTx/>
                <a:latin typeface="Segoe UI"/>
                <a:ea typeface="+mn-ea"/>
                <a:cs typeface="Arial" panose="020B0604020202020204" pitchFamily="34" charset="0"/>
              </a:rPr>
              <a:t> responsibility for design, implementation, test, and deployment to production following DevOps principles. Follow up of current use cases in production</a:t>
            </a:r>
            <a:r>
              <a:rPr lang="en-GB" sz="1100" kern="0">
                <a:solidFill>
                  <a:srgbClr val="000000"/>
                </a:solidFill>
                <a:latin typeface="Segoe UI"/>
                <a:cs typeface="Arial" panose="020B0604020202020204" pitchFamily="34" charset="0"/>
              </a:rPr>
              <a:t> and contribute to prompt engineering.</a:t>
            </a:r>
            <a:endPar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2A7A6F3D-A86C-27E8-7D73-BC8EB7E2F56D}"/>
              </a:ext>
            </a:extLst>
          </p:cNvPr>
          <p:cNvSpPr/>
          <p:nvPr/>
        </p:nvSpPr>
        <p:spPr bwMode="auto">
          <a:xfrm>
            <a:off x="590276" y="3937644"/>
            <a:ext cx="1982934" cy="36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AI Consultant</a:t>
            </a:r>
          </a:p>
        </p:txBody>
      </p:sp>
      <p:sp>
        <p:nvSpPr>
          <p:cNvPr id="35" name="Rectangle 34">
            <a:extLst>
              <a:ext uri="{FF2B5EF4-FFF2-40B4-BE49-F238E27FC236}">
                <a16:creationId xmlns:a16="http://schemas.microsoft.com/office/drawing/2014/main" id="{792A70DD-3EBD-4C09-9F25-25A25383BDF5}"/>
              </a:ext>
            </a:extLst>
          </p:cNvPr>
          <p:cNvSpPr/>
          <p:nvPr/>
        </p:nvSpPr>
        <p:spPr bwMode="auto">
          <a:xfrm>
            <a:off x="2701707" y="3937644"/>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Implement strategy based on the insights defined by the Architect. Develop data ingestion pipelines and other Azure components required for deployment. </a:t>
            </a:r>
          </a:p>
        </p:txBody>
      </p:sp>
      <p:sp>
        <p:nvSpPr>
          <p:cNvPr id="38" name="Rectangle 37">
            <a:extLst>
              <a:ext uri="{FF2B5EF4-FFF2-40B4-BE49-F238E27FC236}">
                <a16:creationId xmlns:a16="http://schemas.microsoft.com/office/drawing/2014/main" id="{5F807D62-8218-E004-F9E5-4CEC85EB55BD}"/>
              </a:ext>
            </a:extLst>
          </p:cNvPr>
          <p:cNvSpPr/>
          <p:nvPr/>
        </p:nvSpPr>
        <p:spPr bwMode="auto">
          <a:xfrm>
            <a:off x="590276" y="3058960"/>
            <a:ext cx="1982934" cy="36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AI Architect</a:t>
            </a:r>
          </a:p>
        </p:txBody>
      </p:sp>
      <p:sp>
        <p:nvSpPr>
          <p:cNvPr id="39" name="Rectangle 38">
            <a:extLst>
              <a:ext uri="{FF2B5EF4-FFF2-40B4-BE49-F238E27FC236}">
                <a16:creationId xmlns:a16="http://schemas.microsoft.com/office/drawing/2014/main" id="{7327C68B-B025-B3C4-77F4-FFAA9035E93B}"/>
              </a:ext>
            </a:extLst>
          </p:cNvPr>
          <p:cNvSpPr/>
          <p:nvPr/>
        </p:nvSpPr>
        <p:spPr bwMode="auto">
          <a:xfrm>
            <a:off x="2701707" y="3058960"/>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Responsible for Azure platform design and AI technical readiness</a:t>
            </a:r>
            <a:r>
              <a:rPr lang="en-US" sz="1100" kern="0" dirty="0">
                <a:solidFill>
                  <a:srgbClr val="000000"/>
                </a:solidFill>
                <a:latin typeface="Segoe UI"/>
                <a:ea typeface="Segoe UI" pitchFamily="34" charset="0"/>
                <a:cs typeface="Segoe UI" pitchFamily="34" charset="0"/>
              </a:rPr>
              <a:t> and </a:t>
            </a:r>
            <a:r>
              <a:rPr kumimoji="0" lang="en-US" sz="11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Client information feed or integrations between Azure Open AI and Client applications.</a:t>
            </a:r>
          </a:p>
        </p:txBody>
      </p:sp>
      <p:sp>
        <p:nvSpPr>
          <p:cNvPr id="36" name="Rectangle 35">
            <a:extLst>
              <a:ext uri="{FF2B5EF4-FFF2-40B4-BE49-F238E27FC236}">
                <a16:creationId xmlns:a16="http://schemas.microsoft.com/office/drawing/2014/main" id="{C03D7CF3-3CC6-FC4C-279F-22E0D4E6D038}"/>
              </a:ext>
            </a:extLst>
          </p:cNvPr>
          <p:cNvSpPr/>
          <p:nvPr/>
        </p:nvSpPr>
        <p:spPr bwMode="auto">
          <a:xfrm>
            <a:off x="590276" y="2619618"/>
            <a:ext cx="1982934" cy="36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AI Data Scientist Lead</a:t>
            </a:r>
          </a:p>
        </p:txBody>
      </p:sp>
      <p:sp>
        <p:nvSpPr>
          <p:cNvPr id="40" name="Rectangle 39">
            <a:extLst>
              <a:ext uri="{FF2B5EF4-FFF2-40B4-BE49-F238E27FC236}">
                <a16:creationId xmlns:a16="http://schemas.microsoft.com/office/drawing/2014/main" id="{C1428B38-94F8-EA59-588A-C103A0B7990E}"/>
              </a:ext>
            </a:extLst>
          </p:cNvPr>
          <p:cNvSpPr/>
          <p:nvPr/>
        </p:nvSpPr>
        <p:spPr bwMode="auto">
          <a:xfrm>
            <a:off x="2701707" y="2619618"/>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Manage and follow up use cases, providing technical oversight to the data scientists team, collaborating with them to facilitate the decision making and identifying, categorizing and prioritizing new uses cases. </a:t>
            </a:r>
          </a:p>
        </p:txBody>
      </p:sp>
      <p:sp>
        <p:nvSpPr>
          <p:cNvPr id="29" name="Rectangle 28">
            <a:extLst>
              <a:ext uri="{FF2B5EF4-FFF2-40B4-BE49-F238E27FC236}">
                <a16:creationId xmlns:a16="http://schemas.microsoft.com/office/drawing/2014/main" id="{C475013B-E02C-58DE-12F0-73F1AD377E3C}"/>
              </a:ext>
            </a:extLst>
          </p:cNvPr>
          <p:cNvSpPr/>
          <p:nvPr/>
        </p:nvSpPr>
        <p:spPr bwMode="auto">
          <a:xfrm>
            <a:off x="590276" y="5255670"/>
            <a:ext cx="1982934" cy="360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algn="ctr" defTabSz="913775" fontAlgn="base">
              <a:lnSpc>
                <a:spcPct val="90000"/>
              </a:lnSpc>
              <a:spcBef>
                <a:spcPct val="0"/>
              </a:spcBef>
              <a:spcAft>
                <a:spcPct val="0"/>
              </a:spcAft>
            </a:pPr>
            <a:r>
              <a:rPr lang="en-US" sz="1200" b="1" kern="0" spc="-30">
                <a:solidFill>
                  <a:srgbClr val="000000"/>
                </a:solidFill>
                <a:ea typeface="ＭＳ Ｐゴシック"/>
                <a:cs typeface="Segoe UI Semilight"/>
              </a:rPr>
              <a:t>Product Engineer</a:t>
            </a:r>
          </a:p>
        </p:txBody>
      </p:sp>
      <p:sp>
        <p:nvSpPr>
          <p:cNvPr id="41" name="Rectangle 40">
            <a:extLst>
              <a:ext uri="{FF2B5EF4-FFF2-40B4-BE49-F238E27FC236}">
                <a16:creationId xmlns:a16="http://schemas.microsoft.com/office/drawing/2014/main" id="{07AB59E5-6D98-497B-6D78-5574FB59348B}"/>
              </a:ext>
            </a:extLst>
          </p:cNvPr>
          <p:cNvSpPr/>
          <p:nvPr/>
        </p:nvSpPr>
        <p:spPr bwMode="auto">
          <a:xfrm>
            <a:off x="2701707" y="5255670"/>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kern="0">
                <a:solidFill>
                  <a:schemeClr val="tx1"/>
                </a:solidFill>
                <a:latin typeface="Segoe UI"/>
                <a:cs typeface="Segoe UI" pitchFamily="34" charset="0"/>
              </a:rPr>
              <a:t>Responsible of keeping up to date </a:t>
            </a:r>
            <a:r>
              <a:rPr lang="en-US" sz="1100" kern="0">
                <a:latin typeface="Segoe UI"/>
                <a:cs typeface="Segoe UI" pitchFamily="34" charset="0"/>
              </a:rPr>
              <a:t>the AI Innovation platform</a:t>
            </a:r>
            <a:r>
              <a:rPr lang="en-US" sz="1100" kern="0">
                <a:solidFill>
                  <a:schemeClr val="tx1"/>
                </a:solidFill>
                <a:latin typeface="Segoe UI"/>
                <a:cs typeface="Segoe UI" pitchFamily="34" charset="0"/>
              </a:rPr>
              <a:t>, with last trends, benchmarking and new features that are frequently released to production</a:t>
            </a:r>
          </a:p>
        </p:txBody>
      </p:sp>
      <p:sp>
        <p:nvSpPr>
          <p:cNvPr id="43" name="Rectangle 42">
            <a:extLst>
              <a:ext uri="{FF2B5EF4-FFF2-40B4-BE49-F238E27FC236}">
                <a16:creationId xmlns:a16="http://schemas.microsoft.com/office/drawing/2014/main" id="{D3681986-FFC3-9FD5-369F-DA44EDE46EDB}"/>
              </a:ext>
            </a:extLst>
          </p:cNvPr>
          <p:cNvSpPr/>
          <p:nvPr/>
        </p:nvSpPr>
        <p:spPr bwMode="auto">
          <a:xfrm>
            <a:off x="590276" y="4376986"/>
            <a:ext cx="1982934" cy="36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Modern Service Mgmt.</a:t>
            </a:r>
          </a:p>
        </p:txBody>
      </p:sp>
      <p:sp>
        <p:nvSpPr>
          <p:cNvPr id="44" name="Rectangle 43">
            <a:extLst>
              <a:ext uri="{FF2B5EF4-FFF2-40B4-BE49-F238E27FC236}">
                <a16:creationId xmlns:a16="http://schemas.microsoft.com/office/drawing/2014/main" id="{79118A23-9FF8-7F52-7BB0-52790C4AB7AA}"/>
              </a:ext>
            </a:extLst>
          </p:cNvPr>
          <p:cNvSpPr/>
          <p:nvPr/>
        </p:nvSpPr>
        <p:spPr bwMode="auto">
          <a:xfrm>
            <a:off x="2701707" y="4376986"/>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Define AI Innovation Lab vision, mission, scope, objectives, processes and procedures, aligned with Client policies, to coordinate</a:t>
            </a:r>
            <a:r>
              <a:rPr lang="en-US" sz="1100" kern="0" dirty="0">
                <a:solidFill>
                  <a:srgbClr val="000000"/>
                </a:solidFill>
                <a:latin typeface="Segoe UI"/>
                <a:ea typeface="Segoe UI" pitchFamily="34" charset="0"/>
                <a:cs typeface="Segoe UI" pitchFamily="34" charset="0"/>
              </a:rPr>
              <a:t> the demand and </a:t>
            </a:r>
            <a:r>
              <a:rPr lang="en-US" sz="1100" kern="0" dirty="0" err="1">
                <a:solidFill>
                  <a:srgbClr val="000000"/>
                </a:solidFill>
                <a:latin typeface="Segoe UI"/>
                <a:ea typeface="Segoe UI" pitchFamily="34" charset="0"/>
                <a:cs typeface="Segoe UI" pitchFamily="34" charset="0"/>
              </a:rPr>
              <a:t>priorizate</a:t>
            </a:r>
            <a:r>
              <a:rPr lang="en-US" sz="1100" kern="0" dirty="0">
                <a:solidFill>
                  <a:srgbClr val="000000"/>
                </a:solidFill>
                <a:latin typeface="Segoe UI"/>
                <a:ea typeface="Segoe UI" pitchFamily="34" charset="0"/>
                <a:cs typeface="Segoe UI" pitchFamily="34" charset="0"/>
              </a:rPr>
              <a:t> use cases.</a:t>
            </a:r>
            <a:endParaRPr kumimoji="0" lang="en-US" sz="11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A833CA0-344D-7DC5-01C8-95AC00D6C081}"/>
              </a:ext>
            </a:extLst>
          </p:cNvPr>
          <p:cNvSpPr/>
          <p:nvPr/>
        </p:nvSpPr>
        <p:spPr bwMode="auto">
          <a:xfrm>
            <a:off x="590276" y="5695007"/>
            <a:ext cx="1982934" cy="360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algn="ctr" defTabSz="913775" fontAlgn="base">
              <a:lnSpc>
                <a:spcPct val="90000"/>
              </a:lnSpc>
              <a:spcBef>
                <a:spcPct val="0"/>
              </a:spcBef>
              <a:spcAft>
                <a:spcPct val="0"/>
              </a:spcAft>
            </a:pPr>
            <a:r>
              <a:rPr lang="en-US" sz="1200" b="1" kern="0" spc="-30">
                <a:solidFill>
                  <a:srgbClr val="000000"/>
                </a:solidFill>
                <a:ea typeface="ＭＳ Ｐゴシック"/>
                <a:cs typeface="Segoe UI Semilight"/>
              </a:rPr>
              <a:t>Azure Cloud Architect</a:t>
            </a:r>
          </a:p>
        </p:txBody>
      </p:sp>
      <p:sp>
        <p:nvSpPr>
          <p:cNvPr id="46" name="Rectangle 45">
            <a:extLst>
              <a:ext uri="{FF2B5EF4-FFF2-40B4-BE49-F238E27FC236}">
                <a16:creationId xmlns:a16="http://schemas.microsoft.com/office/drawing/2014/main" id="{0CB6D2DF-F2DD-E181-43AE-CCA4E2959136}"/>
              </a:ext>
            </a:extLst>
          </p:cNvPr>
          <p:cNvSpPr/>
          <p:nvPr/>
        </p:nvSpPr>
        <p:spPr bwMode="auto">
          <a:xfrm>
            <a:off x="2701707" y="5695007"/>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kern="0" dirty="0">
                <a:solidFill>
                  <a:schemeClr val="tx1"/>
                </a:solidFill>
                <a:latin typeface="Segoe UI"/>
                <a:cs typeface="Segoe UI" pitchFamily="34" charset="0"/>
              </a:rPr>
              <a:t>Make sure use cases deployed are aligned with Client policies and with Microsoft standards. </a:t>
            </a:r>
          </a:p>
        </p:txBody>
      </p:sp>
      <p:sp>
        <p:nvSpPr>
          <p:cNvPr id="47" name="Rectangle 46">
            <a:extLst>
              <a:ext uri="{FF2B5EF4-FFF2-40B4-BE49-F238E27FC236}">
                <a16:creationId xmlns:a16="http://schemas.microsoft.com/office/drawing/2014/main" id="{4BED41B0-9C37-6F48-7332-A117B51C2980}"/>
              </a:ext>
            </a:extLst>
          </p:cNvPr>
          <p:cNvSpPr/>
          <p:nvPr/>
        </p:nvSpPr>
        <p:spPr bwMode="auto">
          <a:xfrm>
            <a:off x="985232" y="863523"/>
            <a:ext cx="1982934" cy="360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Role</a:t>
            </a:r>
          </a:p>
        </p:txBody>
      </p:sp>
      <p:sp>
        <p:nvSpPr>
          <p:cNvPr id="48" name="Rectangle 47">
            <a:extLst>
              <a:ext uri="{FF2B5EF4-FFF2-40B4-BE49-F238E27FC236}">
                <a16:creationId xmlns:a16="http://schemas.microsoft.com/office/drawing/2014/main" id="{7D6A9E1C-7BD0-D3F3-3F52-AF610457BF20}"/>
              </a:ext>
            </a:extLst>
          </p:cNvPr>
          <p:cNvSpPr/>
          <p:nvPr/>
        </p:nvSpPr>
        <p:spPr bwMode="auto">
          <a:xfrm>
            <a:off x="3096663" y="863523"/>
            <a:ext cx="8072143" cy="360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Main activities</a:t>
            </a:r>
          </a:p>
        </p:txBody>
      </p:sp>
      <p:sp>
        <p:nvSpPr>
          <p:cNvPr id="50" name="Rectangle 49">
            <a:extLst>
              <a:ext uri="{FF2B5EF4-FFF2-40B4-BE49-F238E27FC236}">
                <a16:creationId xmlns:a16="http://schemas.microsoft.com/office/drawing/2014/main" id="{1B739E27-17D2-A99A-97A7-06A4715613A9}"/>
              </a:ext>
            </a:extLst>
          </p:cNvPr>
          <p:cNvSpPr/>
          <p:nvPr/>
        </p:nvSpPr>
        <p:spPr bwMode="auto">
          <a:xfrm>
            <a:off x="590276" y="2180276"/>
            <a:ext cx="1982934" cy="36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Industry Architect</a:t>
            </a:r>
          </a:p>
        </p:txBody>
      </p:sp>
      <p:sp>
        <p:nvSpPr>
          <p:cNvPr id="51" name="Rectangle 50">
            <a:extLst>
              <a:ext uri="{FF2B5EF4-FFF2-40B4-BE49-F238E27FC236}">
                <a16:creationId xmlns:a16="http://schemas.microsoft.com/office/drawing/2014/main" id="{725A0360-BEB6-B22A-959D-D60976A08887}"/>
              </a:ext>
            </a:extLst>
          </p:cNvPr>
          <p:cNvSpPr/>
          <p:nvPr/>
        </p:nvSpPr>
        <p:spPr bwMode="auto">
          <a:xfrm>
            <a:off x="2701707" y="2180276"/>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Responsible for the design and adoption strategy of Financials Services specific Use Cases and assist Client in their deployment.</a:t>
            </a:r>
          </a:p>
        </p:txBody>
      </p:sp>
      <p:sp>
        <p:nvSpPr>
          <p:cNvPr id="4" name="Rectangle 3">
            <a:extLst>
              <a:ext uri="{FF2B5EF4-FFF2-40B4-BE49-F238E27FC236}">
                <a16:creationId xmlns:a16="http://schemas.microsoft.com/office/drawing/2014/main" id="{B1AF94AE-7651-720C-959D-77B3F8ABC785}"/>
              </a:ext>
            </a:extLst>
          </p:cNvPr>
          <p:cNvSpPr/>
          <p:nvPr/>
        </p:nvSpPr>
        <p:spPr bwMode="auto">
          <a:xfrm>
            <a:off x="590276" y="4816328"/>
            <a:ext cx="1982934" cy="36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Adoption &amp; Change Mgmt.</a:t>
            </a:r>
          </a:p>
        </p:txBody>
      </p:sp>
      <p:sp>
        <p:nvSpPr>
          <p:cNvPr id="5" name="Rectangle 4">
            <a:extLst>
              <a:ext uri="{FF2B5EF4-FFF2-40B4-BE49-F238E27FC236}">
                <a16:creationId xmlns:a16="http://schemas.microsoft.com/office/drawing/2014/main" id="{EA0307F8-5988-C96D-EBDF-C76958352550}"/>
              </a:ext>
            </a:extLst>
          </p:cNvPr>
          <p:cNvSpPr/>
          <p:nvPr/>
        </p:nvSpPr>
        <p:spPr bwMode="auto">
          <a:xfrm>
            <a:off x="2701707" y="4816328"/>
            <a:ext cx="9060757" cy="36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1100" kern="0" dirty="0">
                <a:latin typeface="Segoe UI"/>
                <a:ea typeface="Segoe UI" pitchFamily="34" charset="0"/>
                <a:cs typeface="Segoe UI" pitchFamily="34" charset="0"/>
              </a:rPr>
              <a:t>A</a:t>
            </a:r>
            <a:r>
              <a:rPr kumimoji="0" lang="en-US" sz="1100" b="0" i="0" u="none" strike="noStrike" kern="0" cap="none" spc="0" normalizeH="0" baseline="0" noProof="0" dirty="0" err="1">
                <a:ln>
                  <a:noFill/>
                </a:ln>
                <a:effectLst/>
                <a:uLnTx/>
                <a:uFillTx/>
                <a:latin typeface="Segoe UI"/>
                <a:ea typeface="Segoe UI" pitchFamily="34" charset="0"/>
                <a:cs typeface="Segoe UI" pitchFamily="34" charset="0"/>
              </a:rPr>
              <a:t>ssists</a:t>
            </a: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 Client in the definition of the overall learning and adoption plan</a:t>
            </a:r>
            <a:r>
              <a:rPr lang="en-US" sz="1100" kern="0" dirty="0">
                <a:latin typeface="Segoe UI"/>
                <a:ea typeface="Segoe UI" pitchFamily="34" charset="0"/>
                <a:cs typeface="Segoe UI" pitchFamily="34" charset="0"/>
              </a:rPr>
              <a:t>, by c</a:t>
            </a:r>
            <a:r>
              <a:rPr kumimoji="0" lang="en-US" sz="1100" b="0" i="0" u="none" strike="noStrike" kern="0" cap="none" spc="0" normalizeH="0" baseline="0" noProof="0" dirty="0" err="1">
                <a:ln>
                  <a:noFill/>
                </a:ln>
                <a:effectLst/>
                <a:uLnTx/>
                <a:uFillTx/>
                <a:latin typeface="Segoe UI"/>
                <a:ea typeface="Segoe UI" pitchFamily="34" charset="0"/>
                <a:cs typeface="Segoe UI" pitchFamily="34" charset="0"/>
              </a:rPr>
              <a:t>oaching</a:t>
            </a: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 executive leaders on their roles as sponsors for the AI adoption in Client and preparing the training plans.</a:t>
            </a:r>
          </a:p>
        </p:txBody>
      </p:sp>
      <p:sp>
        <p:nvSpPr>
          <p:cNvPr id="6" name="Text Placeholder 4">
            <a:extLst>
              <a:ext uri="{FF2B5EF4-FFF2-40B4-BE49-F238E27FC236}">
                <a16:creationId xmlns:a16="http://schemas.microsoft.com/office/drawing/2014/main" id="{F41EDD18-CAA2-93C3-0E59-CE84C40C5294}"/>
              </a:ext>
            </a:extLst>
          </p:cNvPr>
          <p:cNvSpPr txBox="1">
            <a:spLocks/>
          </p:cNvSpPr>
          <p:nvPr/>
        </p:nvSpPr>
        <p:spPr>
          <a:xfrm>
            <a:off x="486523" y="146855"/>
            <a:ext cx="3719513" cy="1661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AI Innovation Lab – Microsoft profiles</a:t>
            </a:r>
          </a:p>
        </p:txBody>
      </p:sp>
      <p:sp>
        <p:nvSpPr>
          <p:cNvPr id="9" name="Rectangle 8">
            <a:extLst>
              <a:ext uri="{FF2B5EF4-FFF2-40B4-BE49-F238E27FC236}">
                <a16:creationId xmlns:a16="http://schemas.microsoft.com/office/drawing/2014/main" id="{EEE20488-38ED-7AE8-A5CE-AC77F87965B4}"/>
              </a:ext>
            </a:extLst>
          </p:cNvPr>
          <p:cNvSpPr/>
          <p:nvPr/>
        </p:nvSpPr>
        <p:spPr bwMode="auto">
          <a:xfrm>
            <a:off x="576263" y="6157909"/>
            <a:ext cx="347662" cy="309562"/>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s-ES" sz="1400" b="1"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B065AC5E-7BE6-22AB-1F1B-A4D234E9D8B1}"/>
              </a:ext>
            </a:extLst>
          </p:cNvPr>
          <p:cNvSpPr/>
          <p:nvPr/>
        </p:nvSpPr>
        <p:spPr bwMode="auto">
          <a:xfrm>
            <a:off x="1072603" y="6132690"/>
            <a:ext cx="10971760" cy="360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Project execution profiles, belongs to Microsoft Consulting services and are responsible to execute the AI Lab Platform set up, develop use cases and govern the program</a:t>
            </a:r>
          </a:p>
        </p:txBody>
      </p:sp>
      <p:sp>
        <p:nvSpPr>
          <p:cNvPr id="11" name="Rectangle 10">
            <a:extLst>
              <a:ext uri="{FF2B5EF4-FFF2-40B4-BE49-F238E27FC236}">
                <a16:creationId xmlns:a16="http://schemas.microsoft.com/office/drawing/2014/main" id="{5B534BA5-FE2B-E190-61AF-4C5C2657F94B}"/>
              </a:ext>
            </a:extLst>
          </p:cNvPr>
          <p:cNvSpPr/>
          <p:nvPr/>
        </p:nvSpPr>
        <p:spPr bwMode="auto">
          <a:xfrm>
            <a:off x="576264" y="6524623"/>
            <a:ext cx="347662" cy="309562"/>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7" rIns="179236" bIns="143387" numCol="1" spcCol="0" rtlCol="0" fromWordArt="0" anchor="ctr" anchorCtr="0" forceAA="0" compatLnSpc="1">
            <a:prstTxWarp prst="textNoShape">
              <a:avLst/>
            </a:prstTxWarp>
            <a:noAutofit/>
          </a:bodyPr>
          <a:lstStyle/>
          <a:p>
            <a:pPr algn="ctr" defTabSz="913775" fontAlgn="base">
              <a:lnSpc>
                <a:spcPct val="90000"/>
              </a:lnSpc>
              <a:spcBef>
                <a:spcPct val="0"/>
              </a:spcBef>
              <a:spcAft>
                <a:spcPct val="0"/>
              </a:spcAft>
            </a:pPr>
            <a:endParaRPr lang="es-ES" sz="1401" b="1" kern="0" spc="-30" err="1">
              <a:solidFill>
                <a:srgbClr val="000000"/>
              </a:solidFill>
              <a:ea typeface="ＭＳ Ｐゴシック"/>
              <a:cs typeface="Segoe UI Semilight"/>
            </a:endParaRPr>
          </a:p>
        </p:txBody>
      </p:sp>
      <p:sp>
        <p:nvSpPr>
          <p:cNvPr id="12" name="Rectangle 11">
            <a:extLst>
              <a:ext uri="{FF2B5EF4-FFF2-40B4-BE49-F238E27FC236}">
                <a16:creationId xmlns:a16="http://schemas.microsoft.com/office/drawing/2014/main" id="{D4B630C4-4B92-17DA-0036-5BBBD873132F}"/>
              </a:ext>
            </a:extLst>
          </p:cNvPr>
          <p:cNvSpPr/>
          <p:nvPr/>
        </p:nvSpPr>
        <p:spPr bwMode="auto">
          <a:xfrm>
            <a:off x="1072603" y="6492690"/>
            <a:ext cx="10543134" cy="360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Product support profiles, belongs to product group and client support, and are responsible to support Client in the best usage of Azure AI services</a:t>
            </a:r>
          </a:p>
        </p:txBody>
      </p:sp>
    </p:spTree>
    <p:extLst>
      <p:ext uri="{BB962C8B-B14F-4D97-AF65-F5344CB8AC3E}">
        <p14:creationId xmlns:p14="http://schemas.microsoft.com/office/powerpoint/2010/main" val="22492695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DDD2-261F-7C71-C19E-D59C4D9FFB4E}"/>
              </a:ext>
            </a:extLst>
          </p:cNvPr>
          <p:cNvSpPr>
            <a:spLocks noGrp="1"/>
          </p:cNvSpPr>
          <p:nvPr>
            <p:ph type="title"/>
          </p:nvPr>
        </p:nvSpPr>
        <p:spPr/>
        <p:txBody>
          <a:bodyPr/>
          <a:lstStyle/>
          <a:p>
            <a:pPr defTabSz="932789">
              <a:lnSpc>
                <a:spcPct val="100000"/>
              </a:lnSpc>
            </a:pPr>
            <a:r>
              <a:rPr lang="en-US" sz="2800" spc="-50">
                <a:solidFill>
                  <a:schemeClr val="bg1"/>
                </a:solidFill>
              </a:rPr>
              <a:t>…are covered with an experienced team on Azure Open AI</a:t>
            </a:r>
          </a:p>
        </p:txBody>
      </p:sp>
      <p:sp>
        <p:nvSpPr>
          <p:cNvPr id="26" name="Rectangle 25">
            <a:extLst>
              <a:ext uri="{FF2B5EF4-FFF2-40B4-BE49-F238E27FC236}">
                <a16:creationId xmlns:a16="http://schemas.microsoft.com/office/drawing/2014/main" id="{205F45D6-3372-C84C-A2E4-F082FAFEDF42}"/>
              </a:ext>
            </a:extLst>
          </p:cNvPr>
          <p:cNvSpPr/>
          <p:nvPr/>
        </p:nvSpPr>
        <p:spPr bwMode="auto">
          <a:xfrm>
            <a:off x="851744" y="1877991"/>
            <a:ext cx="1979999" cy="72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Project Manager</a:t>
            </a:r>
          </a:p>
        </p:txBody>
      </p:sp>
      <p:sp>
        <p:nvSpPr>
          <p:cNvPr id="30" name="Rectangle 29">
            <a:extLst>
              <a:ext uri="{FF2B5EF4-FFF2-40B4-BE49-F238E27FC236}">
                <a16:creationId xmlns:a16="http://schemas.microsoft.com/office/drawing/2014/main" id="{C07BA43A-10CD-2B9C-0252-73D9F4DE77C7}"/>
              </a:ext>
            </a:extLst>
          </p:cNvPr>
          <p:cNvSpPr/>
          <p:nvPr/>
        </p:nvSpPr>
        <p:spPr bwMode="auto">
          <a:xfrm>
            <a:off x="2964453" y="1872298"/>
            <a:ext cx="7559999" cy="72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+5 Years Project Management Experience in FSI customers</a:t>
            </a:r>
          </a:p>
          <a:p>
            <a:pPr marL="0" marR="0" lvl="0" indent="0" defTabSz="932472" eaLnBrk="1" fontAlgn="base" latinLnBrk="0" hangingPunct="1">
              <a:lnSpc>
                <a:spcPct val="100000"/>
              </a:lnSpc>
              <a:spcBef>
                <a:spcPct val="0"/>
              </a:spcBef>
              <a:spcAft>
                <a:spcPct val="0"/>
              </a:spcAft>
              <a:buClrTx/>
              <a:buSzTx/>
              <a:buFontTx/>
              <a:buNone/>
              <a:tabLst/>
              <a:defRPr/>
            </a:pPr>
            <a:r>
              <a:rPr lang="en-US" sz="1100" kern="0">
                <a:solidFill>
                  <a:srgbClr val="000000"/>
                </a:solidFill>
                <a:latin typeface="Segoe UI"/>
                <a:ea typeface="Segoe UI" pitchFamily="34" charset="0"/>
                <a:cs typeface="Segoe UI" pitchFamily="34" charset="0"/>
              </a:rPr>
              <a:t>Currently </a:t>
            </a: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managing projects related to Azure Open AI and use case adoption in two Spanish Banks</a:t>
            </a:r>
          </a:p>
          <a:p>
            <a:pPr marL="0" marR="0" lvl="0" indent="0" defTabSz="932472" eaLnBrk="1" fontAlgn="base" latinLnBrk="0" hangingPunct="1">
              <a:lnSpc>
                <a:spcPct val="100000"/>
              </a:lnSpc>
              <a:spcBef>
                <a:spcPct val="0"/>
              </a:spcBef>
              <a:spcAft>
                <a:spcPct val="0"/>
              </a:spcAft>
              <a:buClrTx/>
              <a:buSzTx/>
              <a:buFontTx/>
              <a:buNone/>
              <a:tabLst/>
              <a:defRPr/>
            </a:pPr>
            <a:r>
              <a:rPr lang="en-US" sz="1100" kern="0">
                <a:solidFill>
                  <a:srgbClr val="000000"/>
                </a:solidFill>
                <a:latin typeface="Segoe UI"/>
                <a:ea typeface="Segoe UI" pitchFamily="34" charset="0"/>
                <a:cs typeface="Segoe UI" pitchFamily="34" charset="0"/>
              </a:rPr>
              <a:t>Project. Management in other FSI customers related with the adoption of AI Use Cases</a:t>
            </a:r>
            <a:endPar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4BED41B0-9C37-6F48-7332-A117B51C2980}"/>
              </a:ext>
            </a:extLst>
          </p:cNvPr>
          <p:cNvSpPr/>
          <p:nvPr/>
        </p:nvSpPr>
        <p:spPr bwMode="auto">
          <a:xfrm>
            <a:off x="852136" y="1362530"/>
            <a:ext cx="1982934" cy="360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Project Roles</a:t>
            </a:r>
          </a:p>
        </p:txBody>
      </p:sp>
      <p:sp>
        <p:nvSpPr>
          <p:cNvPr id="48" name="Rectangle 47">
            <a:extLst>
              <a:ext uri="{FF2B5EF4-FFF2-40B4-BE49-F238E27FC236}">
                <a16:creationId xmlns:a16="http://schemas.microsoft.com/office/drawing/2014/main" id="{7D6A9E1C-7BD0-D3F3-3F52-AF610457BF20}"/>
              </a:ext>
            </a:extLst>
          </p:cNvPr>
          <p:cNvSpPr/>
          <p:nvPr/>
        </p:nvSpPr>
        <p:spPr bwMode="auto">
          <a:xfrm>
            <a:off x="2964844" y="1362530"/>
            <a:ext cx="7559999" cy="360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Relevant Experience</a:t>
            </a:r>
          </a:p>
        </p:txBody>
      </p:sp>
      <p:sp>
        <p:nvSpPr>
          <p:cNvPr id="9" name="Rectangle 8">
            <a:extLst>
              <a:ext uri="{FF2B5EF4-FFF2-40B4-BE49-F238E27FC236}">
                <a16:creationId xmlns:a16="http://schemas.microsoft.com/office/drawing/2014/main" id="{614D1DEF-35DE-58C5-1CF4-EE3A853E2319}"/>
              </a:ext>
            </a:extLst>
          </p:cNvPr>
          <p:cNvSpPr/>
          <p:nvPr/>
        </p:nvSpPr>
        <p:spPr bwMode="auto">
          <a:xfrm>
            <a:off x="851743" y="2681506"/>
            <a:ext cx="1979999" cy="72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Industry Architect</a:t>
            </a:r>
          </a:p>
        </p:txBody>
      </p:sp>
      <p:sp>
        <p:nvSpPr>
          <p:cNvPr id="10" name="Rectangle 9">
            <a:extLst>
              <a:ext uri="{FF2B5EF4-FFF2-40B4-BE49-F238E27FC236}">
                <a16:creationId xmlns:a16="http://schemas.microsoft.com/office/drawing/2014/main" id="{9BFC5FE4-3861-2C57-67F0-34F58038719A}"/>
              </a:ext>
            </a:extLst>
          </p:cNvPr>
          <p:cNvSpPr/>
          <p:nvPr/>
        </p:nvSpPr>
        <p:spPr bwMode="auto">
          <a:xfrm>
            <a:off x="2964452" y="2675813"/>
            <a:ext cx="7559999" cy="72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100" kern="0">
                <a:solidFill>
                  <a:srgbClr val="000000"/>
                </a:solidFill>
                <a:latin typeface="Segoe UI"/>
                <a:cs typeface="Segoe UI" pitchFamily="34" charset="0"/>
              </a:rPr>
              <a:t>+15 Years experience as Architect for FSI large organizations worldwide</a:t>
            </a:r>
          </a:p>
          <a:p>
            <a:pPr defTabSz="932472" fontAlgn="base">
              <a:spcBef>
                <a:spcPct val="0"/>
              </a:spcBef>
              <a:spcAft>
                <a:spcPct val="0"/>
              </a:spcAft>
              <a:defRPr/>
            </a:pPr>
            <a:r>
              <a:rPr lang="en-US" sz="1100" kern="0">
                <a:solidFill>
                  <a:srgbClr val="000000"/>
                </a:solidFill>
                <a:latin typeface="Segoe UI"/>
                <a:cs typeface="Segoe UI" pitchFamily="34" charset="0"/>
              </a:rPr>
              <a:t>+3 Years supporting in the definition of application of AI services in relevant client from the Financial Sector Industry</a:t>
            </a:r>
          </a:p>
          <a:p>
            <a:pPr defTabSz="932472" fontAlgn="base">
              <a:spcBef>
                <a:spcPct val="0"/>
              </a:spcBef>
              <a:spcAft>
                <a:spcPct val="0"/>
              </a:spcAft>
              <a:defRPr/>
            </a:pPr>
            <a:r>
              <a:rPr lang="en-US" sz="1100" kern="0">
                <a:solidFill>
                  <a:srgbClr val="000000"/>
                </a:solidFill>
                <a:latin typeface="Segoe UI"/>
                <a:cs typeface="Segoe UI" pitchFamily="34" charset="0"/>
              </a:rPr>
              <a:t>Currently assisting for the deployment at scale of Azure Open AI in European institutions </a:t>
            </a:r>
          </a:p>
        </p:txBody>
      </p:sp>
      <p:sp>
        <p:nvSpPr>
          <p:cNvPr id="11" name="Rectangle 10">
            <a:extLst>
              <a:ext uri="{FF2B5EF4-FFF2-40B4-BE49-F238E27FC236}">
                <a16:creationId xmlns:a16="http://schemas.microsoft.com/office/drawing/2014/main" id="{F86432AA-7ADE-3CF7-8B34-3875C8807C27}"/>
              </a:ext>
            </a:extLst>
          </p:cNvPr>
          <p:cNvSpPr/>
          <p:nvPr/>
        </p:nvSpPr>
        <p:spPr bwMode="auto">
          <a:xfrm>
            <a:off x="10570591" y="699602"/>
            <a:ext cx="252000" cy="252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46F994C-0E99-FCCE-EB64-9FC7AF7088DC}"/>
              </a:ext>
            </a:extLst>
          </p:cNvPr>
          <p:cNvSpPr/>
          <p:nvPr/>
        </p:nvSpPr>
        <p:spPr bwMode="auto">
          <a:xfrm>
            <a:off x="10822591" y="699602"/>
            <a:ext cx="1301924" cy="252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Spain</a:t>
            </a:r>
          </a:p>
        </p:txBody>
      </p:sp>
      <p:sp>
        <p:nvSpPr>
          <p:cNvPr id="13" name="Rectangle 12">
            <a:extLst>
              <a:ext uri="{FF2B5EF4-FFF2-40B4-BE49-F238E27FC236}">
                <a16:creationId xmlns:a16="http://schemas.microsoft.com/office/drawing/2014/main" id="{B7940759-6471-6DBF-5006-789717E0064B}"/>
              </a:ext>
            </a:extLst>
          </p:cNvPr>
          <p:cNvSpPr/>
          <p:nvPr/>
        </p:nvSpPr>
        <p:spPr bwMode="auto">
          <a:xfrm>
            <a:off x="10570591" y="1049725"/>
            <a:ext cx="252000" cy="252000"/>
          </a:xfrm>
          <a:prstGeom prst="rect">
            <a:avLst/>
          </a:prstGeom>
          <a:solidFill>
            <a:schemeClr val="accent6">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CB4D7ECD-0388-83B3-C254-3693F603D789}"/>
              </a:ext>
            </a:extLst>
          </p:cNvPr>
          <p:cNvSpPr/>
          <p:nvPr/>
        </p:nvSpPr>
        <p:spPr bwMode="auto">
          <a:xfrm>
            <a:off x="10822591" y="1049725"/>
            <a:ext cx="1301924" cy="252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International</a:t>
            </a:r>
          </a:p>
        </p:txBody>
      </p:sp>
      <p:sp>
        <p:nvSpPr>
          <p:cNvPr id="17" name="Rectangle 16">
            <a:extLst>
              <a:ext uri="{FF2B5EF4-FFF2-40B4-BE49-F238E27FC236}">
                <a16:creationId xmlns:a16="http://schemas.microsoft.com/office/drawing/2014/main" id="{B079E5A5-7950-8D3E-670D-C026389F6963}"/>
              </a:ext>
            </a:extLst>
          </p:cNvPr>
          <p:cNvSpPr/>
          <p:nvPr/>
        </p:nvSpPr>
        <p:spPr bwMode="auto">
          <a:xfrm>
            <a:off x="851743" y="1872298"/>
            <a:ext cx="252000" cy="252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775A844D-A64C-CAC0-F342-AC88D9345921}"/>
              </a:ext>
            </a:extLst>
          </p:cNvPr>
          <p:cNvSpPr/>
          <p:nvPr/>
        </p:nvSpPr>
        <p:spPr bwMode="auto">
          <a:xfrm>
            <a:off x="851743" y="2682715"/>
            <a:ext cx="252000" cy="252000"/>
          </a:xfrm>
          <a:prstGeom prst="rect">
            <a:avLst/>
          </a:prstGeom>
          <a:solidFill>
            <a:schemeClr val="accent6">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000" b="1" kern="0">
              <a:solidFill>
                <a:srgbClr val="000000"/>
              </a:solidFill>
              <a:latin typeface="Segoe UI"/>
              <a:cs typeface="Segoe UI" pitchFamily="34" charset="0"/>
            </a:endParaRPr>
          </a:p>
        </p:txBody>
      </p:sp>
      <p:sp>
        <p:nvSpPr>
          <p:cNvPr id="20" name="Rectangle 19">
            <a:extLst>
              <a:ext uri="{FF2B5EF4-FFF2-40B4-BE49-F238E27FC236}">
                <a16:creationId xmlns:a16="http://schemas.microsoft.com/office/drawing/2014/main" id="{6872981F-72E6-9CD1-2EC4-6AB0CD2DBC47}"/>
              </a:ext>
            </a:extLst>
          </p:cNvPr>
          <p:cNvSpPr/>
          <p:nvPr/>
        </p:nvSpPr>
        <p:spPr bwMode="auto">
          <a:xfrm>
            <a:off x="851743" y="3477207"/>
            <a:ext cx="1979999" cy="72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AI Data Scientist Lead</a:t>
            </a:r>
          </a:p>
        </p:txBody>
      </p:sp>
      <p:sp>
        <p:nvSpPr>
          <p:cNvPr id="21" name="Rectangle 20">
            <a:extLst>
              <a:ext uri="{FF2B5EF4-FFF2-40B4-BE49-F238E27FC236}">
                <a16:creationId xmlns:a16="http://schemas.microsoft.com/office/drawing/2014/main" id="{1B3BEEA2-CB7F-4984-2B09-29560F3A5356}"/>
              </a:ext>
            </a:extLst>
          </p:cNvPr>
          <p:cNvSpPr/>
          <p:nvPr/>
        </p:nvSpPr>
        <p:spPr bwMode="auto">
          <a:xfrm>
            <a:off x="2964452" y="3471514"/>
            <a:ext cx="7559999" cy="72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effectLst/>
                <a:uLnTx/>
                <a:uFillTx/>
                <a:latin typeface="Segoe UI"/>
                <a:ea typeface="Segoe UI" pitchFamily="34" charset="0"/>
                <a:cs typeface="Segoe UI" pitchFamily="34" charset="0"/>
              </a:rPr>
              <a:t>+</a:t>
            </a:r>
            <a:r>
              <a:rPr lang="en-US" sz="1100" kern="0">
                <a:latin typeface="Segoe UI"/>
                <a:ea typeface="Segoe UI" pitchFamily="34" charset="0"/>
                <a:cs typeface="Segoe UI" pitchFamily="34" charset="0"/>
              </a:rPr>
              <a:t>10</a:t>
            </a:r>
            <a:r>
              <a:rPr kumimoji="0" lang="en-US" sz="1100" b="0" i="0" u="none" strike="noStrike" kern="0" cap="none" spc="0" normalizeH="0" baseline="0" noProof="0">
                <a:ln>
                  <a:noFill/>
                </a:ln>
                <a:effectLst/>
                <a:uLnTx/>
                <a:uFillTx/>
                <a:latin typeface="Segoe UI"/>
                <a:ea typeface="Segoe UI" pitchFamily="34" charset="0"/>
                <a:cs typeface="Segoe UI" pitchFamily="34" charset="0"/>
              </a:rPr>
              <a:t> Years experience as Data Scientist Lead large organizations worldwide</a:t>
            </a:r>
          </a:p>
          <a:p>
            <a:pPr marL="0" marR="0" lvl="0" indent="0" defTabSz="932472" eaLnBrk="1" fontAlgn="base" latinLnBrk="0" hangingPunct="1">
              <a:lnSpc>
                <a:spcPct val="100000"/>
              </a:lnSpc>
              <a:spcBef>
                <a:spcPct val="0"/>
              </a:spcBef>
              <a:spcAft>
                <a:spcPct val="0"/>
              </a:spcAft>
              <a:buClrTx/>
              <a:buSzTx/>
              <a:buFontTx/>
              <a:buNone/>
              <a:tabLst/>
              <a:defRPr/>
            </a:pPr>
            <a:r>
              <a:rPr lang="en-US" sz="1100" kern="0">
                <a:latin typeface="Segoe UI"/>
                <a:ea typeface="Segoe UI" pitchFamily="34" charset="0"/>
                <a:cs typeface="Segoe UI" pitchFamily="34" charset="0"/>
              </a:rPr>
              <a:t>Responsible to deliver internal Azure Open AI Lab inside MSFT, as part of the </a:t>
            </a:r>
            <a:r>
              <a:rPr lang="en-US" sz="1100" kern="0" err="1">
                <a:latin typeface="Segoe UI"/>
                <a:ea typeface="Segoe UI" pitchFamily="34" charset="0"/>
                <a:cs typeface="Segoe UI" pitchFamily="34" charset="0"/>
              </a:rPr>
              <a:t>Data&amp;AI</a:t>
            </a:r>
            <a:r>
              <a:rPr lang="en-US" sz="1100" kern="0">
                <a:latin typeface="Segoe UI"/>
                <a:ea typeface="Segoe UI" pitchFamily="34" charset="0"/>
                <a:cs typeface="Segoe UI" pitchFamily="34" charset="0"/>
              </a:rPr>
              <a:t> service line</a:t>
            </a:r>
            <a:endParaRPr kumimoji="0" lang="en-US" sz="11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22D4DCD5-2FBE-EC14-7CBF-D16AC3ED9A74}"/>
              </a:ext>
            </a:extLst>
          </p:cNvPr>
          <p:cNvSpPr/>
          <p:nvPr/>
        </p:nvSpPr>
        <p:spPr bwMode="auto">
          <a:xfrm>
            <a:off x="851743" y="3471514"/>
            <a:ext cx="252000" cy="252000"/>
          </a:xfrm>
          <a:prstGeom prst="rect">
            <a:avLst/>
          </a:prstGeom>
          <a:solidFill>
            <a:schemeClr val="accent6">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000" b="1" kern="0">
              <a:solidFill>
                <a:srgbClr val="000000"/>
              </a:solidFill>
              <a:latin typeface="Segoe UI"/>
              <a:cs typeface="Segoe UI" pitchFamily="34" charset="0"/>
            </a:endParaRPr>
          </a:p>
        </p:txBody>
      </p:sp>
      <p:sp>
        <p:nvSpPr>
          <p:cNvPr id="24" name="Rectangle 23">
            <a:extLst>
              <a:ext uri="{FF2B5EF4-FFF2-40B4-BE49-F238E27FC236}">
                <a16:creationId xmlns:a16="http://schemas.microsoft.com/office/drawing/2014/main" id="{56BA3E6C-C5A7-8F3E-5CCA-5E3118CE110F}"/>
              </a:ext>
            </a:extLst>
          </p:cNvPr>
          <p:cNvSpPr/>
          <p:nvPr/>
        </p:nvSpPr>
        <p:spPr bwMode="auto">
          <a:xfrm>
            <a:off x="852135" y="4282427"/>
            <a:ext cx="1979999" cy="72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AI Architect</a:t>
            </a:r>
          </a:p>
        </p:txBody>
      </p:sp>
      <p:sp>
        <p:nvSpPr>
          <p:cNvPr id="25" name="Rectangle 24">
            <a:extLst>
              <a:ext uri="{FF2B5EF4-FFF2-40B4-BE49-F238E27FC236}">
                <a16:creationId xmlns:a16="http://schemas.microsoft.com/office/drawing/2014/main" id="{F678C537-C69C-CD15-B915-9C848E14B70B}"/>
              </a:ext>
            </a:extLst>
          </p:cNvPr>
          <p:cNvSpPr/>
          <p:nvPr/>
        </p:nvSpPr>
        <p:spPr bwMode="auto">
          <a:xfrm>
            <a:off x="2964844" y="4276734"/>
            <a:ext cx="7559999" cy="72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+10 Years experience in IT services </a:t>
            </a:r>
            <a:r>
              <a:rPr lang="en-US" sz="1100" kern="0" dirty="0">
                <a:latin typeface="Segoe UI"/>
                <a:ea typeface="Segoe UI" pitchFamily="34" charset="0"/>
                <a:cs typeface="Segoe UI" pitchFamily="34" charset="0"/>
              </a:rPr>
              <a:t>a</a:t>
            </a:r>
            <a:r>
              <a:rPr kumimoji="0" lang="en-US" sz="1100" b="0" i="0" u="none" strike="noStrike" kern="0" cap="none" spc="0" normalizeH="0" baseline="0" noProof="0" dirty="0" err="1">
                <a:ln>
                  <a:noFill/>
                </a:ln>
                <a:effectLst/>
                <a:uLnTx/>
                <a:uFillTx/>
                <a:latin typeface="Segoe UI"/>
                <a:ea typeface="Segoe UI" pitchFamily="34" charset="0"/>
                <a:cs typeface="Segoe UI" pitchFamily="34" charset="0"/>
              </a:rPr>
              <a:t>rchitecture</a:t>
            </a: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 and complex data integrations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+5</a:t>
            </a:r>
            <a:r>
              <a:rPr lang="en-US" sz="1100" kern="0" dirty="0">
                <a:latin typeface="Segoe UI"/>
                <a:ea typeface="Segoe UI" pitchFamily="34" charset="0"/>
                <a:cs typeface="Segoe UI" pitchFamily="34" charset="0"/>
              </a:rPr>
              <a:t> Year supporting Client in adoption of Azure services, including cognitive services.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Currently deploying </a:t>
            </a:r>
            <a:r>
              <a:rPr lang="en-US" sz="1100" kern="0" dirty="0">
                <a:latin typeface="Segoe UI"/>
                <a:ea typeface="Segoe UI" pitchFamily="34" charset="0"/>
                <a:cs typeface="Segoe UI" pitchFamily="34" charset="0"/>
              </a:rPr>
              <a:t>Azure Open AI Services platform in two Spanish Banks</a:t>
            </a:r>
            <a:endParaRPr kumimoji="0" lang="en-US" sz="11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2D0061E-C027-D899-1D4C-196EC1A372A5}"/>
              </a:ext>
            </a:extLst>
          </p:cNvPr>
          <p:cNvSpPr/>
          <p:nvPr/>
        </p:nvSpPr>
        <p:spPr bwMode="auto">
          <a:xfrm>
            <a:off x="851743" y="4284451"/>
            <a:ext cx="252000" cy="252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000" b="1" kern="0">
              <a:solidFill>
                <a:srgbClr val="000000"/>
              </a:solidFill>
              <a:latin typeface="Segoe UI"/>
              <a:cs typeface="Segoe UI" pitchFamily="34" charset="0"/>
            </a:endParaRPr>
          </a:p>
        </p:txBody>
      </p:sp>
      <p:sp>
        <p:nvSpPr>
          <p:cNvPr id="60" name="Rectangle 59">
            <a:extLst>
              <a:ext uri="{FF2B5EF4-FFF2-40B4-BE49-F238E27FC236}">
                <a16:creationId xmlns:a16="http://schemas.microsoft.com/office/drawing/2014/main" id="{0F4FD022-73A8-F97D-7AEF-2D5468206141}"/>
              </a:ext>
            </a:extLst>
          </p:cNvPr>
          <p:cNvSpPr/>
          <p:nvPr/>
        </p:nvSpPr>
        <p:spPr bwMode="auto">
          <a:xfrm>
            <a:off x="851743" y="5099858"/>
            <a:ext cx="1979999" cy="72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AI Data Scientist</a:t>
            </a:r>
          </a:p>
        </p:txBody>
      </p:sp>
      <p:sp>
        <p:nvSpPr>
          <p:cNvPr id="61" name="Rectangle 60">
            <a:extLst>
              <a:ext uri="{FF2B5EF4-FFF2-40B4-BE49-F238E27FC236}">
                <a16:creationId xmlns:a16="http://schemas.microsoft.com/office/drawing/2014/main" id="{E16B863D-2656-8948-407F-63E0B1BA636F}"/>
              </a:ext>
            </a:extLst>
          </p:cNvPr>
          <p:cNvSpPr/>
          <p:nvPr/>
        </p:nvSpPr>
        <p:spPr bwMode="auto">
          <a:xfrm>
            <a:off x="2964452" y="5094165"/>
            <a:ext cx="7559999" cy="72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100" kern="0">
                <a:latin typeface="Segoe UI"/>
                <a:cs typeface="Segoe UI" pitchFamily="34" charset="0"/>
              </a:rPr>
              <a:t>Experienced professionals deploying Azure Open AI use cases in different European clients, from financial sector but also other industries.</a:t>
            </a:r>
          </a:p>
        </p:txBody>
      </p:sp>
      <p:sp>
        <p:nvSpPr>
          <p:cNvPr id="62" name="Rectangle 61">
            <a:extLst>
              <a:ext uri="{FF2B5EF4-FFF2-40B4-BE49-F238E27FC236}">
                <a16:creationId xmlns:a16="http://schemas.microsoft.com/office/drawing/2014/main" id="{BD65CB8D-A0E3-E49B-8807-8D1E0CB185F3}"/>
              </a:ext>
            </a:extLst>
          </p:cNvPr>
          <p:cNvSpPr/>
          <p:nvPr/>
        </p:nvSpPr>
        <p:spPr bwMode="auto">
          <a:xfrm>
            <a:off x="851743" y="5102776"/>
            <a:ext cx="252000" cy="252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000" b="1" kern="0">
              <a:solidFill>
                <a:srgbClr val="000000"/>
              </a:solidFill>
              <a:latin typeface="Segoe UI"/>
              <a:cs typeface="Segoe UI" pitchFamily="34" charset="0"/>
            </a:endParaRPr>
          </a:p>
        </p:txBody>
      </p:sp>
      <p:sp>
        <p:nvSpPr>
          <p:cNvPr id="65" name="Rectangle 64">
            <a:extLst>
              <a:ext uri="{FF2B5EF4-FFF2-40B4-BE49-F238E27FC236}">
                <a16:creationId xmlns:a16="http://schemas.microsoft.com/office/drawing/2014/main" id="{28041C8C-5514-DB84-BDA4-4C22870A8DFB}"/>
              </a:ext>
            </a:extLst>
          </p:cNvPr>
          <p:cNvSpPr/>
          <p:nvPr/>
        </p:nvSpPr>
        <p:spPr bwMode="auto">
          <a:xfrm>
            <a:off x="851743" y="5904582"/>
            <a:ext cx="1979999" cy="720000"/>
          </a:xfrm>
          <a:prstGeom prst="rect">
            <a:avLst/>
          </a:prstGeom>
          <a:solidFill>
            <a:srgbClr val="46C5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AI Consultant</a:t>
            </a:r>
          </a:p>
        </p:txBody>
      </p:sp>
      <p:sp>
        <p:nvSpPr>
          <p:cNvPr id="66" name="Rectangle 65">
            <a:extLst>
              <a:ext uri="{FF2B5EF4-FFF2-40B4-BE49-F238E27FC236}">
                <a16:creationId xmlns:a16="http://schemas.microsoft.com/office/drawing/2014/main" id="{CC163610-5F06-D87E-29E9-0BBB88095B8A}"/>
              </a:ext>
            </a:extLst>
          </p:cNvPr>
          <p:cNvSpPr/>
          <p:nvPr/>
        </p:nvSpPr>
        <p:spPr bwMode="auto">
          <a:xfrm>
            <a:off x="2964452" y="5898889"/>
            <a:ext cx="7559999" cy="7200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a:t>
            </a:r>
            <a:r>
              <a:rPr lang="en-US" sz="1100" kern="0" dirty="0">
                <a:latin typeface="Segoe UI"/>
                <a:ea typeface="Segoe UI" pitchFamily="34" charset="0"/>
                <a:cs typeface="Segoe UI" pitchFamily="34" charset="0"/>
              </a:rPr>
              <a:t>5</a:t>
            </a: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 Years experience in IT </a:t>
            </a:r>
            <a:r>
              <a:rPr lang="en-US" sz="1100" kern="0" dirty="0">
                <a:latin typeface="Segoe UI"/>
                <a:ea typeface="Segoe UI" pitchFamily="34" charset="0"/>
                <a:cs typeface="Segoe UI" pitchFamily="34" charset="0"/>
              </a:rPr>
              <a:t>solutions </a:t>
            </a:r>
            <a:r>
              <a:rPr kumimoji="0" lang="en-US" sz="1100" b="0" i="0" u="none" strike="noStrike" kern="0" cap="none" spc="0" normalizeH="0" baseline="0" noProof="0" dirty="0">
                <a:ln>
                  <a:noFill/>
                </a:ln>
                <a:effectLst/>
                <a:uLnTx/>
                <a:uFillTx/>
                <a:latin typeface="Segoe UI"/>
                <a:ea typeface="Segoe UI" pitchFamily="34" charset="0"/>
                <a:cs typeface="Segoe UI" pitchFamily="34" charset="0"/>
              </a:rPr>
              <a:t>and complex data integrations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err="1">
                <a:ln>
                  <a:noFill/>
                </a:ln>
                <a:effectLst/>
                <a:uLnTx/>
                <a:uFillTx/>
                <a:latin typeface="Segoe UI"/>
                <a:ea typeface="Segoe UI" pitchFamily="34" charset="0"/>
                <a:cs typeface="Segoe UI" pitchFamily="34" charset="0"/>
              </a:rPr>
              <a:t>Experti</a:t>
            </a:r>
            <a:r>
              <a:rPr lang="en-US" sz="1100" kern="0" dirty="0">
                <a:latin typeface="Segoe UI"/>
                <a:ea typeface="Segoe UI" pitchFamily="34" charset="0"/>
                <a:cs typeface="Segoe UI" pitchFamily="34" charset="0"/>
              </a:rPr>
              <a:t>se in Azure, application services and Client architecture</a:t>
            </a:r>
            <a:endParaRPr kumimoji="0" lang="en-US" sz="11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69089CE0-EAC0-1F21-34E3-E65ED500CD18}"/>
              </a:ext>
            </a:extLst>
          </p:cNvPr>
          <p:cNvSpPr txBox="1">
            <a:spLocks/>
          </p:cNvSpPr>
          <p:nvPr/>
        </p:nvSpPr>
        <p:spPr>
          <a:xfrm>
            <a:off x="486523" y="146855"/>
            <a:ext cx="3719513" cy="1661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AI Innovation Lab – Microsoft profiles</a:t>
            </a:r>
          </a:p>
        </p:txBody>
      </p:sp>
      <p:sp>
        <p:nvSpPr>
          <p:cNvPr id="6" name="Rectangle 5">
            <a:extLst>
              <a:ext uri="{FF2B5EF4-FFF2-40B4-BE49-F238E27FC236}">
                <a16:creationId xmlns:a16="http://schemas.microsoft.com/office/drawing/2014/main" id="{459F5AD9-8616-9E0B-AD4D-0587A629044E}"/>
              </a:ext>
            </a:extLst>
          </p:cNvPr>
          <p:cNvSpPr/>
          <p:nvPr/>
        </p:nvSpPr>
        <p:spPr bwMode="auto">
          <a:xfrm>
            <a:off x="851743" y="5923040"/>
            <a:ext cx="252000" cy="252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000" b="1" kern="0">
              <a:solidFill>
                <a:srgbClr val="000000"/>
              </a:solidFill>
              <a:latin typeface="Segoe UI"/>
              <a:cs typeface="Segoe UI" pitchFamily="34" charset="0"/>
            </a:endParaRPr>
          </a:p>
        </p:txBody>
      </p:sp>
      <p:sp>
        <p:nvSpPr>
          <p:cNvPr id="7" name="Rectangle 6">
            <a:extLst>
              <a:ext uri="{FF2B5EF4-FFF2-40B4-BE49-F238E27FC236}">
                <a16:creationId xmlns:a16="http://schemas.microsoft.com/office/drawing/2014/main" id="{E5675D16-92D8-7D19-11BA-18C504CCA984}"/>
              </a:ext>
            </a:extLst>
          </p:cNvPr>
          <p:cNvSpPr/>
          <p:nvPr/>
        </p:nvSpPr>
        <p:spPr bwMode="auto">
          <a:xfrm>
            <a:off x="851743" y="5570776"/>
            <a:ext cx="252000" cy="252000"/>
          </a:xfrm>
          <a:prstGeom prst="rect">
            <a:avLst/>
          </a:prstGeom>
          <a:solidFill>
            <a:schemeClr val="accent6">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000" b="1" kern="0">
              <a:solidFill>
                <a:srgbClr val="000000"/>
              </a:solidFill>
              <a:latin typeface="Segoe UI"/>
              <a:cs typeface="Segoe UI" pitchFamily="34" charset="0"/>
            </a:endParaRPr>
          </a:p>
        </p:txBody>
      </p:sp>
    </p:spTree>
    <p:extLst>
      <p:ext uri="{BB962C8B-B14F-4D97-AF65-F5344CB8AC3E}">
        <p14:creationId xmlns:p14="http://schemas.microsoft.com/office/powerpoint/2010/main" val="6056837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13CA-B62B-46B1-BCF8-61E3C31C996E}"/>
              </a:ext>
            </a:extLst>
          </p:cNvPr>
          <p:cNvSpPr>
            <a:spLocks noGrp="1"/>
          </p:cNvSpPr>
          <p:nvPr>
            <p:ph type="title"/>
          </p:nvPr>
        </p:nvSpPr>
        <p:spPr>
          <a:xfrm>
            <a:off x="427980" y="370190"/>
            <a:ext cx="11336039" cy="443198"/>
          </a:xfrm>
        </p:spPr>
        <p:txBody>
          <a:bodyPr/>
          <a:lstStyle/>
          <a:p>
            <a:r>
              <a:rPr lang="es-ES" sz="2800" dirty="0" err="1">
                <a:solidFill>
                  <a:schemeClr val="bg1"/>
                </a:solidFill>
                <a:cs typeface="Segoe UI"/>
              </a:rPr>
              <a:t>Initial</a:t>
            </a:r>
            <a:r>
              <a:rPr lang="es-ES" sz="2800" dirty="0">
                <a:solidFill>
                  <a:schemeClr val="bg1"/>
                </a:solidFill>
                <a:cs typeface="Segoe UI"/>
              </a:rPr>
              <a:t> Client AI use cases </a:t>
            </a:r>
            <a:r>
              <a:rPr lang="es-ES" sz="2800" dirty="0" err="1">
                <a:solidFill>
                  <a:schemeClr val="bg1"/>
                </a:solidFill>
                <a:cs typeface="Segoe UI"/>
              </a:rPr>
              <a:t>already</a:t>
            </a:r>
            <a:r>
              <a:rPr lang="es-ES" sz="2800" dirty="0">
                <a:solidFill>
                  <a:schemeClr val="bg1"/>
                </a:solidFill>
                <a:cs typeface="Segoe UI"/>
              </a:rPr>
              <a:t> </a:t>
            </a:r>
            <a:r>
              <a:rPr lang="es-ES" sz="2800" dirty="0" err="1">
                <a:solidFill>
                  <a:schemeClr val="bg1"/>
                </a:solidFill>
                <a:cs typeface="Segoe UI"/>
              </a:rPr>
              <a:t>identified</a:t>
            </a:r>
            <a:r>
              <a:rPr lang="es-ES" sz="2800" dirty="0">
                <a:solidFill>
                  <a:schemeClr val="bg1"/>
                </a:solidFill>
                <a:cs typeface="Segoe UI"/>
              </a:rPr>
              <a:t>…</a:t>
            </a:r>
            <a:br>
              <a:rPr lang="es-ES" sz="2800" dirty="0">
                <a:solidFill>
                  <a:schemeClr val="bg1"/>
                </a:solidFill>
                <a:cs typeface="Segoe UI"/>
              </a:rPr>
            </a:br>
            <a:br>
              <a:rPr lang="es-ES" sz="2000" dirty="0">
                <a:solidFill>
                  <a:schemeClr val="bg1"/>
                </a:solidFill>
                <a:cs typeface="Segoe UI"/>
              </a:rPr>
            </a:br>
            <a:r>
              <a:rPr lang="es-ES" sz="2000" dirty="0" err="1">
                <a:solidFill>
                  <a:schemeClr val="bg1"/>
                </a:solidFill>
                <a:cs typeface="Segoe UI"/>
              </a:rPr>
              <a:t>Expected</a:t>
            </a:r>
            <a:r>
              <a:rPr lang="es-ES" sz="2000" dirty="0">
                <a:solidFill>
                  <a:schemeClr val="bg1"/>
                </a:solidFill>
                <a:cs typeface="Segoe UI"/>
              </a:rPr>
              <a:t> </a:t>
            </a:r>
            <a:r>
              <a:rPr lang="es-ES" sz="2000" dirty="0" err="1">
                <a:solidFill>
                  <a:schemeClr val="bg1"/>
                </a:solidFill>
                <a:cs typeface="Segoe UI"/>
              </a:rPr>
              <a:t>delivery</a:t>
            </a:r>
            <a:r>
              <a:rPr lang="es-ES" sz="2000" dirty="0">
                <a:solidFill>
                  <a:schemeClr val="bg1"/>
                </a:solidFill>
                <a:cs typeface="Segoe UI"/>
              </a:rPr>
              <a:t> </a:t>
            </a:r>
            <a:r>
              <a:rPr lang="es-ES" sz="2000" dirty="0" err="1">
                <a:solidFill>
                  <a:schemeClr val="bg1"/>
                </a:solidFill>
                <a:cs typeface="Segoe UI"/>
              </a:rPr>
              <a:t>of</a:t>
            </a:r>
            <a:r>
              <a:rPr lang="es-ES" sz="2000" dirty="0">
                <a:solidFill>
                  <a:schemeClr val="bg1"/>
                </a:solidFill>
                <a:cs typeface="Segoe UI"/>
              </a:rPr>
              <a:t> 10-15 use cases </a:t>
            </a:r>
            <a:r>
              <a:rPr lang="es-ES" sz="2000" dirty="0" err="1">
                <a:solidFill>
                  <a:schemeClr val="bg1"/>
                </a:solidFill>
                <a:cs typeface="Segoe UI"/>
              </a:rPr>
              <a:t>during</a:t>
            </a:r>
            <a:r>
              <a:rPr lang="es-ES" sz="2000" dirty="0">
                <a:solidFill>
                  <a:schemeClr val="bg1"/>
                </a:solidFill>
                <a:cs typeface="Segoe UI"/>
              </a:rPr>
              <a:t> </a:t>
            </a:r>
            <a:r>
              <a:rPr lang="es-ES" sz="2000" dirty="0" err="1">
                <a:solidFill>
                  <a:schemeClr val="bg1"/>
                </a:solidFill>
                <a:cs typeface="Segoe UI"/>
              </a:rPr>
              <a:t>initial</a:t>
            </a:r>
            <a:r>
              <a:rPr lang="es-ES" sz="2000" dirty="0">
                <a:solidFill>
                  <a:schemeClr val="bg1"/>
                </a:solidFill>
                <a:cs typeface="Segoe UI"/>
              </a:rPr>
              <a:t> 12 </a:t>
            </a:r>
            <a:r>
              <a:rPr lang="es-ES" sz="2000" dirty="0" err="1">
                <a:solidFill>
                  <a:schemeClr val="bg1"/>
                </a:solidFill>
                <a:cs typeface="Segoe UI"/>
              </a:rPr>
              <a:t>months</a:t>
            </a:r>
            <a:endParaRPr lang="en-US" sz="2000" dirty="0">
              <a:solidFill>
                <a:schemeClr val="bg1"/>
              </a:solidFill>
              <a:cs typeface="Segoe UI"/>
            </a:endParaRPr>
          </a:p>
        </p:txBody>
      </p:sp>
      <p:sp>
        <p:nvSpPr>
          <p:cNvPr id="3" name="Rectangle 2">
            <a:extLst>
              <a:ext uri="{FF2B5EF4-FFF2-40B4-BE49-F238E27FC236}">
                <a16:creationId xmlns:a16="http://schemas.microsoft.com/office/drawing/2014/main" id="{68D7EF1B-6A22-48B4-82E4-507D787F399A}"/>
              </a:ext>
              <a:ext uri="{C183D7F6-B498-43B3-948B-1728B52AA6E4}">
                <adec:decorative xmlns:adec="http://schemas.microsoft.com/office/drawing/2017/decorative" val="1"/>
              </a:ext>
            </a:extLst>
          </p:cNvPr>
          <p:cNvSpPr/>
          <p:nvPr/>
        </p:nvSpPr>
        <p:spPr bwMode="auto">
          <a:xfrm>
            <a:off x="469631" y="1385625"/>
            <a:ext cx="3751119" cy="5036549"/>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BA41C147-B436-4BB7-925E-BCDB8B3A0291}"/>
              </a:ext>
            </a:extLst>
          </p:cNvPr>
          <p:cNvSpPr txBox="1">
            <a:spLocks/>
          </p:cNvSpPr>
          <p:nvPr/>
        </p:nvSpPr>
        <p:spPr>
          <a:xfrm>
            <a:off x="906406" y="1690884"/>
            <a:ext cx="2741905" cy="628757"/>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Know and take care of your </a:t>
            </a:r>
            <a:r>
              <a:rPr kumimoji="0" lang="en-US" sz="2000" b="0" i="0" u="none" strike="noStrike" kern="1200" cap="none" spc="0" normalizeH="0" baseline="0" noProof="0">
                <a:ln>
                  <a:noFill/>
                </a:ln>
                <a:solidFill>
                  <a:srgbClr val="50E6FF"/>
                </a:solidFill>
                <a:effectLst/>
                <a:uLnTx/>
                <a:uFillTx/>
                <a:latin typeface="Segoe UI Semibold"/>
                <a:ea typeface="+mn-ea"/>
                <a:cs typeface="+mn-cs"/>
              </a:rPr>
              <a:t>customer </a:t>
            </a:r>
          </a:p>
        </p:txBody>
      </p:sp>
      <p:sp>
        <p:nvSpPr>
          <p:cNvPr id="5" name="Rectangle 4">
            <a:extLst>
              <a:ext uri="{FF2B5EF4-FFF2-40B4-BE49-F238E27FC236}">
                <a16:creationId xmlns:a16="http://schemas.microsoft.com/office/drawing/2014/main" id="{9C743B72-142C-4395-9BD9-8E340AB78ED1}"/>
              </a:ext>
              <a:ext uri="{C183D7F6-B498-43B3-948B-1728B52AA6E4}">
                <adec:decorative xmlns:adec="http://schemas.microsoft.com/office/drawing/2017/decorative" val="1"/>
              </a:ext>
            </a:extLst>
          </p:cNvPr>
          <p:cNvSpPr/>
          <p:nvPr/>
        </p:nvSpPr>
        <p:spPr bwMode="auto">
          <a:xfrm>
            <a:off x="4416182" y="1385625"/>
            <a:ext cx="3751119" cy="5036551"/>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Content Placeholder 4">
            <a:extLst>
              <a:ext uri="{FF2B5EF4-FFF2-40B4-BE49-F238E27FC236}">
                <a16:creationId xmlns:a16="http://schemas.microsoft.com/office/drawing/2014/main" id="{FA09606F-2CC7-497A-976D-8D23FF4CB3E4}"/>
              </a:ext>
            </a:extLst>
          </p:cNvPr>
          <p:cNvSpPr txBox="1">
            <a:spLocks/>
          </p:cNvSpPr>
          <p:nvPr/>
        </p:nvSpPr>
        <p:spPr>
          <a:xfrm>
            <a:off x="4867976" y="1690568"/>
            <a:ext cx="2801809" cy="591289"/>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Empower your </a:t>
            </a:r>
            <a:r>
              <a:rPr kumimoji="0" lang="en-US" sz="2000" b="0" i="0" u="none" strike="noStrike" kern="1200" cap="none" spc="0" normalizeH="0" baseline="0" noProof="0">
                <a:ln>
                  <a:noFill/>
                </a:ln>
                <a:solidFill>
                  <a:srgbClr val="50E6FF"/>
                </a:solidFill>
                <a:effectLst/>
                <a:uLnTx/>
                <a:uFillTx/>
                <a:latin typeface="Segoe UI Semibold"/>
                <a:ea typeface="+mn-ea"/>
                <a:cs typeface="+mn-cs"/>
              </a:rPr>
              <a:t>employees</a:t>
            </a:r>
          </a:p>
        </p:txBody>
      </p:sp>
      <p:sp>
        <p:nvSpPr>
          <p:cNvPr id="7" name="Rectangle 6">
            <a:extLst>
              <a:ext uri="{FF2B5EF4-FFF2-40B4-BE49-F238E27FC236}">
                <a16:creationId xmlns:a16="http://schemas.microsoft.com/office/drawing/2014/main" id="{F8590625-8285-4F05-A432-6218FD7159FD}"/>
              </a:ext>
              <a:ext uri="{C183D7F6-B498-43B3-948B-1728B52AA6E4}">
                <adec:decorative xmlns:adec="http://schemas.microsoft.com/office/drawing/2017/decorative" val="1"/>
              </a:ext>
            </a:extLst>
          </p:cNvPr>
          <p:cNvSpPr/>
          <p:nvPr/>
        </p:nvSpPr>
        <p:spPr bwMode="auto">
          <a:xfrm>
            <a:off x="8001804" y="1385623"/>
            <a:ext cx="3571507" cy="5036551"/>
          </a:xfrm>
          <a:prstGeom prst="rect">
            <a:avLst/>
          </a:prstGeom>
          <a:solidFill>
            <a:schemeClr val="tx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Content Placeholder 5">
            <a:extLst>
              <a:ext uri="{FF2B5EF4-FFF2-40B4-BE49-F238E27FC236}">
                <a16:creationId xmlns:a16="http://schemas.microsoft.com/office/drawing/2014/main" id="{B3F68A4C-8478-4EAC-95F7-E931D7E0B7C8}"/>
              </a:ext>
            </a:extLst>
          </p:cNvPr>
          <p:cNvSpPr txBox="1">
            <a:spLocks/>
          </p:cNvSpPr>
          <p:nvPr/>
        </p:nvSpPr>
        <p:spPr>
          <a:xfrm>
            <a:off x="8849428" y="1571356"/>
            <a:ext cx="2074746" cy="622150"/>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Reimagine</a:t>
            </a:r>
            <a:r>
              <a:rPr kumimoji="0" lang="en-US" sz="2000" b="0" i="0" u="none" strike="noStrike" kern="1200" cap="none" spc="0" normalizeH="0" baseline="0" noProof="0">
                <a:ln>
                  <a:noFill/>
                </a:ln>
                <a:solidFill>
                  <a:srgbClr val="50E6FF"/>
                </a:solidFill>
                <a:effectLst/>
                <a:uLnTx/>
                <a:uFillTx/>
                <a:latin typeface="Segoe UI Semibold"/>
                <a:ea typeface="+mn-ea"/>
                <a:cs typeface="+mn-cs"/>
              </a:rPr>
              <a:t> </a:t>
            </a:r>
            <a:r>
              <a:rPr kumimoji="0" lang="en-US" sz="2000" b="0" i="0" u="none" strike="noStrike" kern="1200" cap="none" spc="0" normalizeH="0" baseline="0" noProof="0">
                <a:ln>
                  <a:noFill/>
                </a:ln>
                <a:solidFill>
                  <a:prstClr val="white"/>
                </a:solidFill>
                <a:effectLst/>
                <a:uLnTx/>
                <a:uFillTx/>
                <a:latin typeface="Segoe UI Semibold"/>
                <a:ea typeface="+mn-ea"/>
                <a:cs typeface="+mn-cs"/>
              </a:rPr>
              <a:t>your </a:t>
            </a:r>
            <a:r>
              <a:rPr kumimoji="0" lang="en-US" sz="2000" b="0" i="0" u="none" strike="noStrike" kern="1200" cap="none" spc="0" normalizeH="0" baseline="0" noProof="0">
                <a:ln>
                  <a:noFill/>
                </a:ln>
                <a:solidFill>
                  <a:srgbClr val="50E6FF"/>
                </a:solidFill>
                <a:effectLst/>
                <a:uLnTx/>
                <a:uFillTx/>
                <a:latin typeface="Segoe UI Semibold"/>
                <a:ea typeface="+mn-ea"/>
                <a:cs typeface="+mn-cs"/>
              </a:rPr>
              <a:t>Retail Banking experience</a:t>
            </a:r>
          </a:p>
        </p:txBody>
      </p:sp>
      <p:sp>
        <p:nvSpPr>
          <p:cNvPr id="9" name="TextBox 8">
            <a:extLst>
              <a:ext uri="{FF2B5EF4-FFF2-40B4-BE49-F238E27FC236}">
                <a16:creationId xmlns:a16="http://schemas.microsoft.com/office/drawing/2014/main" id="{5283C214-F2AF-4F0B-812D-44215B769A33}"/>
              </a:ext>
            </a:extLst>
          </p:cNvPr>
          <p:cNvSpPr txBox="1"/>
          <p:nvPr/>
        </p:nvSpPr>
        <p:spPr>
          <a:xfrm>
            <a:off x="695617" y="2479539"/>
            <a:ext cx="3377109" cy="3065455"/>
          </a:xfrm>
          <a:prstGeom prst="rect">
            <a:avLst/>
          </a:prstGeom>
          <a:noFill/>
        </p:spPr>
        <p:txBody>
          <a:bodyPr wrap="square" lIns="182880" tIns="146304" rIns="182880" bIns="146304" rtlCol="0">
            <a:spAutoFit/>
          </a:bodyPr>
          <a:lstStyle/>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200" b="1" i="0" u="none" strike="noStrike" kern="1200" cap="none" spc="0" normalizeH="0" baseline="0" noProof="0" dirty="0" err="1">
                <a:ln>
                  <a:noFill/>
                </a:ln>
                <a:solidFill>
                  <a:prstClr val="white"/>
                </a:solidFill>
                <a:effectLst/>
                <a:uLnTx/>
                <a:uFillTx/>
                <a:latin typeface="Segoe UI"/>
                <a:ea typeface="+mn-ea"/>
                <a:cs typeface="+mn-cs"/>
              </a:rPr>
              <a:t>Personalization</a:t>
            </a:r>
            <a:r>
              <a:rPr kumimoji="0" lang="es-ES" sz="1200" b="0" i="0" u="none" strike="noStrike" kern="1200" cap="none" spc="0" normalizeH="0" baseline="0" noProof="0" dirty="0">
                <a:ln>
                  <a:noFill/>
                </a:ln>
                <a:solidFill>
                  <a:prstClr val="white"/>
                </a:solidFill>
                <a:effectLst/>
                <a:uLnTx/>
                <a:uFillTx/>
                <a:latin typeface="Segoe UI"/>
                <a:ea typeface="+mn-ea"/>
                <a:cs typeface="+mn-cs"/>
              </a:rPr>
              <a:t> (</a:t>
            </a:r>
            <a:r>
              <a:rPr kumimoji="0" lang="es-ES" sz="1200" b="0" i="0" u="none" strike="noStrike" kern="1200" cap="none" spc="0" normalizeH="0" baseline="0" noProof="0" dirty="0" err="1">
                <a:ln>
                  <a:noFill/>
                </a:ln>
                <a:solidFill>
                  <a:prstClr val="white"/>
                </a:solidFill>
                <a:effectLst/>
                <a:uLnTx/>
                <a:uFillTx/>
                <a:latin typeface="Segoe UI"/>
                <a:ea typeface="+mn-ea"/>
                <a:cs typeface="+mn-cs"/>
              </a:rPr>
              <a:t>promos</a:t>
            </a:r>
            <a:r>
              <a:rPr kumimoji="0" lang="es-ES" sz="1200" b="0" i="0" u="none" strike="noStrike" kern="1200" cap="none" spc="0" normalizeH="0" baseline="0" noProof="0" dirty="0">
                <a:ln>
                  <a:noFill/>
                </a:ln>
                <a:solidFill>
                  <a:prstClr val="white"/>
                </a:solidFill>
                <a:effectLst/>
                <a:uLnTx/>
                <a:uFillTx/>
                <a:latin typeface="Segoe UI"/>
                <a:ea typeface="+mn-ea"/>
                <a:cs typeface="+mn-cs"/>
              </a:rPr>
              <a:t>, online </a:t>
            </a:r>
            <a:r>
              <a:rPr kumimoji="0" lang="es-ES" sz="1200" b="0" i="0" u="none" strike="noStrike" kern="1200" cap="none" spc="0" normalizeH="0" baseline="0" noProof="0" dirty="0" err="1">
                <a:ln>
                  <a:noFill/>
                </a:ln>
                <a:solidFill>
                  <a:prstClr val="white"/>
                </a:solidFill>
                <a:effectLst/>
                <a:uLnTx/>
                <a:uFillTx/>
                <a:latin typeface="Segoe UI"/>
                <a:ea typeface="+mn-ea"/>
                <a:cs typeface="+mn-cs"/>
              </a:rPr>
              <a:t>experience</a:t>
            </a:r>
            <a:r>
              <a:rPr kumimoji="0" lang="es-ES" sz="1200" b="0" i="0" u="none" strike="noStrike" kern="1200" cap="none" spc="0" normalizeH="0" baseline="0" noProof="0" dirty="0">
                <a:ln>
                  <a:noFill/>
                </a:ln>
                <a:solidFill>
                  <a:prstClr val="white"/>
                </a:solidFill>
                <a:effectLst/>
                <a:uLnTx/>
                <a:uFillTx/>
                <a:latin typeface="Segoe UI"/>
                <a:ea typeface="+mn-ea"/>
                <a:cs typeface="+mn-cs"/>
              </a:rPr>
              <a:t>, </a:t>
            </a:r>
            <a:r>
              <a:rPr kumimoji="0" lang="es-ES" sz="1200" b="0" i="0" u="none" strike="noStrike" kern="1200" cap="none" spc="0" normalizeH="0" baseline="0" noProof="0" dirty="0" err="1">
                <a:ln>
                  <a:noFill/>
                </a:ln>
                <a:solidFill>
                  <a:prstClr val="white"/>
                </a:solidFill>
                <a:effectLst/>
                <a:uLnTx/>
                <a:uFillTx/>
                <a:latin typeface="Segoe UI"/>
                <a:ea typeface="+mn-ea"/>
                <a:cs typeface="+mn-cs"/>
              </a:rPr>
              <a:t>onsite</a:t>
            </a:r>
            <a:r>
              <a:rPr kumimoji="0" lang="es-ES" sz="1200" b="0" i="0" u="none" strike="noStrike" kern="1200" cap="none" spc="0" normalizeH="0" baseline="0" noProof="0" dirty="0">
                <a:ln>
                  <a:noFill/>
                </a:ln>
                <a:solidFill>
                  <a:prstClr val="white"/>
                </a:solidFill>
                <a:effectLst/>
                <a:uLnTx/>
                <a:uFillTx/>
                <a:latin typeface="Segoe UI"/>
                <a:ea typeface="+mn-ea"/>
                <a:cs typeface="+mn-cs"/>
              </a:rPr>
              <a:t> </a:t>
            </a:r>
            <a:r>
              <a:rPr kumimoji="0" lang="es-ES" sz="1200" b="0" i="0" u="none" strike="noStrike" kern="1200" cap="none" spc="0" normalizeH="0" baseline="0" noProof="0" dirty="0" err="1">
                <a:ln>
                  <a:noFill/>
                </a:ln>
                <a:solidFill>
                  <a:prstClr val="white"/>
                </a:solidFill>
                <a:effectLst/>
                <a:uLnTx/>
                <a:uFillTx/>
                <a:latin typeface="Segoe UI"/>
                <a:ea typeface="+mn-ea"/>
                <a:cs typeface="+mn-cs"/>
              </a:rPr>
              <a:t>experience</a:t>
            </a:r>
            <a:r>
              <a:rPr kumimoji="0" lang="es-ES" sz="1200" b="0" i="0" u="none" strike="noStrike" kern="1200" cap="none" spc="0" normalizeH="0" baseline="0" noProof="0" dirty="0">
                <a:ln>
                  <a:noFill/>
                </a:ln>
                <a:solidFill>
                  <a:prstClr val="white"/>
                </a:solidFill>
                <a:effectLst/>
                <a:uLnTx/>
                <a:uFillTx/>
                <a:latin typeface="Segoe UI"/>
                <a:ea typeface="+mn-ea"/>
                <a:cs typeface="+mn-cs"/>
              </a:rPr>
              <a:t>) and real time </a:t>
            </a:r>
            <a:r>
              <a:rPr kumimoji="0" lang="es-ES" sz="1200" b="0" i="0" u="none" strike="noStrike" kern="1200" cap="none" spc="0" normalizeH="0" baseline="0" noProof="0" dirty="0" err="1">
                <a:ln>
                  <a:noFill/>
                </a:ln>
                <a:solidFill>
                  <a:prstClr val="white"/>
                </a:solidFill>
                <a:effectLst/>
                <a:uLnTx/>
                <a:uFillTx/>
                <a:latin typeface="Segoe UI"/>
                <a:ea typeface="+mn-ea"/>
                <a:cs typeface="+mn-cs"/>
              </a:rPr>
              <a:t>recommendations</a:t>
            </a:r>
            <a:r>
              <a:rPr kumimoji="0" lang="es-ES" sz="1200" b="0" i="0" u="none" strike="noStrike" kern="1200" cap="none" spc="0" normalizeH="0" baseline="0" noProof="0" dirty="0">
                <a:ln>
                  <a:noFill/>
                </a:ln>
                <a:solidFill>
                  <a:prstClr val="white"/>
                </a:solidFill>
                <a:effectLst/>
                <a:uLnTx/>
                <a:uFillTx/>
                <a:latin typeface="Segoe UI"/>
                <a:ea typeface="+mn-ea"/>
                <a:cs typeface="+mn-cs"/>
              </a:rPr>
              <a:t> </a:t>
            </a:r>
            <a:r>
              <a:rPr kumimoji="0" lang="es-ES" sz="1200" b="0" i="0" u="none" strike="noStrike" kern="1200" cap="none" spc="0" normalizeH="0" baseline="0" noProof="0" dirty="0" err="1">
                <a:ln>
                  <a:noFill/>
                </a:ln>
                <a:solidFill>
                  <a:prstClr val="white"/>
                </a:solidFill>
                <a:effectLst/>
                <a:uLnTx/>
                <a:uFillTx/>
                <a:latin typeface="Segoe UI"/>
                <a:ea typeface="+mn-ea"/>
                <a:cs typeface="+mn-cs"/>
              </a:rPr>
              <a:t>to</a:t>
            </a:r>
            <a:r>
              <a:rPr kumimoji="0" lang="es-ES" sz="1200" b="0" i="0" u="none" strike="noStrike" kern="1200" cap="none" spc="0" normalizeH="0" baseline="0" noProof="0" dirty="0">
                <a:ln>
                  <a:noFill/>
                </a:ln>
                <a:solidFill>
                  <a:prstClr val="white"/>
                </a:solidFill>
                <a:effectLst/>
                <a:uLnTx/>
                <a:uFillTx/>
                <a:latin typeface="Segoe UI"/>
                <a:ea typeface="+mn-ea"/>
                <a:cs typeface="+mn-cs"/>
              </a:rPr>
              <a:t> </a:t>
            </a:r>
            <a:r>
              <a:rPr kumimoji="0" lang="es-ES" sz="1200" b="0" i="0" u="none" strike="noStrike" kern="1200" cap="none" spc="0" normalizeH="0" baseline="0" noProof="0" dirty="0" err="1">
                <a:ln>
                  <a:noFill/>
                </a:ln>
                <a:solidFill>
                  <a:prstClr val="white"/>
                </a:solidFill>
                <a:effectLst/>
                <a:uLnTx/>
                <a:uFillTx/>
                <a:latin typeface="Segoe UI"/>
                <a:ea typeface="+mn-ea"/>
                <a:cs typeface="+mn-cs"/>
              </a:rPr>
              <a:t>improve</a:t>
            </a:r>
            <a:r>
              <a:rPr kumimoji="0" lang="es-ES" sz="1200" b="0" i="0" u="none" strike="noStrike" kern="1200" cap="none" spc="0" normalizeH="0" baseline="0" noProof="0" dirty="0">
                <a:ln>
                  <a:noFill/>
                </a:ln>
                <a:solidFill>
                  <a:prstClr val="white"/>
                </a:solidFill>
                <a:effectLst/>
                <a:uLnTx/>
                <a:uFillTx/>
                <a:latin typeface="Segoe UI"/>
                <a:ea typeface="+mn-ea"/>
                <a:cs typeface="+mn-cs"/>
              </a:rPr>
              <a:t> marketing </a:t>
            </a:r>
            <a:r>
              <a:rPr kumimoji="0" lang="es-ES" sz="1200" b="0" i="0" u="none" strike="noStrike" kern="1200" cap="none" spc="0" normalizeH="0" baseline="0" noProof="0" dirty="0" err="1">
                <a:ln>
                  <a:noFill/>
                </a:ln>
                <a:solidFill>
                  <a:prstClr val="white"/>
                </a:solidFill>
                <a:effectLst/>
                <a:uLnTx/>
                <a:uFillTx/>
                <a:latin typeface="Segoe UI"/>
                <a:ea typeface="+mn-ea"/>
                <a:cs typeface="+mn-cs"/>
              </a:rPr>
              <a:t>campaigns</a:t>
            </a:r>
            <a:r>
              <a:rPr kumimoji="0" lang="es-ES" sz="1200" b="0" i="0" u="none" strike="noStrike" kern="1200" cap="none" spc="0" normalizeH="0" baseline="0" noProof="0" dirty="0">
                <a:ln>
                  <a:noFill/>
                </a:ln>
                <a:solidFill>
                  <a:prstClr val="white"/>
                </a:solidFill>
                <a:effectLst/>
                <a:uLnTx/>
                <a:uFillTx/>
                <a:latin typeface="Segoe UI"/>
                <a:ea typeface="+mn-ea"/>
                <a:cs typeface="+mn-cs"/>
              </a:rPr>
              <a:t>. </a:t>
            </a:r>
            <a:r>
              <a:rPr kumimoji="0" lang="en-US" sz="1200" b="0" i="0" u="none" strike="noStrike" kern="1200" cap="none" spc="0" normalizeH="0" baseline="0" noProof="0" dirty="0">
                <a:ln>
                  <a:noFill/>
                </a:ln>
                <a:solidFill>
                  <a:prstClr val="white"/>
                </a:solidFill>
                <a:effectLst/>
                <a:uLnTx/>
                <a:uFillTx/>
                <a:latin typeface="Segoe UI"/>
                <a:ea typeface="+mn-ea"/>
                <a:cs typeface="+mn-cs"/>
              </a:rPr>
              <a:t>Content generation in assisted and unassisted channels</a:t>
            </a:r>
            <a:endParaRPr kumimoji="0" lang="es-ES" sz="1200" b="0" i="0" u="none" strike="noStrike" kern="1200" cap="none" spc="0" normalizeH="0" baseline="0" noProof="0" dirty="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s-ES" sz="1200" b="1" i="0" u="none" strike="noStrike" kern="1200" cap="none" spc="0" normalizeH="0" baseline="0" noProof="0" dirty="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200" b="1" i="0" u="none" strike="noStrike" kern="1200" cap="none" spc="0" normalizeH="0" baseline="0" noProof="0" dirty="0" err="1">
                <a:ln>
                  <a:noFill/>
                </a:ln>
                <a:solidFill>
                  <a:prstClr val="white"/>
                </a:solidFill>
                <a:effectLst/>
                <a:uLnTx/>
                <a:uFillTx/>
                <a:latin typeface="Segoe UI"/>
                <a:ea typeface="+mn-ea"/>
                <a:cs typeface="+mn-cs"/>
              </a:rPr>
              <a:t>Intelligent</a:t>
            </a:r>
            <a:r>
              <a:rPr kumimoji="0" lang="es-ES" sz="1200" b="1" i="0" u="none" strike="noStrike" kern="1200" cap="none" spc="0" normalizeH="0" baseline="0" noProof="0" dirty="0">
                <a:ln>
                  <a:noFill/>
                </a:ln>
                <a:solidFill>
                  <a:prstClr val="white"/>
                </a:solidFill>
                <a:effectLst/>
                <a:uLnTx/>
                <a:uFillTx/>
                <a:latin typeface="Segoe UI"/>
                <a:ea typeface="+mn-ea"/>
                <a:cs typeface="+mn-cs"/>
              </a:rPr>
              <a:t> </a:t>
            </a:r>
            <a:r>
              <a:rPr kumimoji="0" lang="es-ES" sz="1200" b="1" i="0" u="none" strike="noStrike" kern="1200" cap="none" spc="0" normalizeH="0" baseline="0" noProof="0" dirty="0" err="1">
                <a:ln>
                  <a:noFill/>
                </a:ln>
                <a:solidFill>
                  <a:prstClr val="white"/>
                </a:solidFill>
                <a:effectLst/>
                <a:uLnTx/>
                <a:uFillTx/>
                <a:latin typeface="Segoe UI"/>
                <a:ea typeface="+mn-ea"/>
                <a:cs typeface="+mn-cs"/>
              </a:rPr>
              <a:t>Contact</a:t>
            </a:r>
            <a:r>
              <a:rPr kumimoji="0" lang="es-ES" sz="1200" b="1" i="0" u="none" strike="noStrike" kern="1200" cap="none" spc="0" normalizeH="0" baseline="0" noProof="0" dirty="0">
                <a:ln>
                  <a:noFill/>
                </a:ln>
                <a:solidFill>
                  <a:prstClr val="white"/>
                </a:solidFill>
                <a:effectLst/>
                <a:uLnTx/>
                <a:uFillTx/>
                <a:latin typeface="Segoe UI"/>
                <a:ea typeface="+mn-ea"/>
                <a:cs typeface="+mn-cs"/>
              </a:rPr>
              <a:t> center</a:t>
            </a:r>
            <a:r>
              <a:rPr kumimoji="0" lang="es-ES" sz="1200" b="0" i="0" u="none" strike="noStrike" kern="1200" cap="none" spc="0" normalizeH="0" baseline="0" noProof="0" dirty="0">
                <a:ln>
                  <a:noFill/>
                </a:ln>
                <a:solidFill>
                  <a:prstClr val="white"/>
                </a:solidFill>
                <a:effectLst/>
                <a:uLnTx/>
                <a:uFillTx/>
                <a:latin typeface="Segoe UI"/>
                <a:ea typeface="+mn-ea"/>
                <a:cs typeface="+mn-cs"/>
              </a:rPr>
              <a:t>: </a:t>
            </a:r>
            <a:r>
              <a:rPr kumimoji="0" lang="en-US" sz="1200" b="0" i="0" u="none" strike="noStrike" kern="1200" cap="none" spc="0" normalizeH="0" baseline="0" noProof="0" dirty="0">
                <a:ln>
                  <a:noFill/>
                </a:ln>
                <a:solidFill>
                  <a:prstClr val="white"/>
                </a:solidFill>
                <a:effectLst/>
                <a:uLnTx/>
                <a:uFillTx/>
                <a:latin typeface="Segoe UI"/>
                <a:ea typeface="+mn-ea"/>
                <a:cs typeface="+mn-cs"/>
              </a:rPr>
              <a:t>Optimizing customer assistance using AI-enabled agents to handle high volumes of service requests and get insights into customer sentiment, translate in real time from a big number of languages, speech transcription to extract data for further analysis</a:t>
            </a:r>
          </a:p>
        </p:txBody>
      </p:sp>
      <p:sp>
        <p:nvSpPr>
          <p:cNvPr id="11" name="TextBox 10">
            <a:extLst>
              <a:ext uri="{FF2B5EF4-FFF2-40B4-BE49-F238E27FC236}">
                <a16:creationId xmlns:a16="http://schemas.microsoft.com/office/drawing/2014/main" id="{21F1380E-A288-4A5C-B792-0F5664B1F946}"/>
              </a:ext>
            </a:extLst>
          </p:cNvPr>
          <p:cNvSpPr txBox="1"/>
          <p:nvPr/>
        </p:nvSpPr>
        <p:spPr>
          <a:xfrm>
            <a:off x="4446736" y="2479538"/>
            <a:ext cx="3377109" cy="3804118"/>
          </a:xfrm>
          <a:prstGeom prst="rect">
            <a:avLst/>
          </a:prstGeom>
          <a:noFill/>
        </p:spPr>
        <p:txBody>
          <a:bodyPr wrap="square" lIns="182880" tIns="146304" rIns="182880" bIns="146304" rtlCol="0">
            <a:spAutoFit/>
          </a:bodyPr>
          <a:lstStyle/>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Modern finance: </a:t>
            </a:r>
            <a:r>
              <a:rPr kumimoji="0" lang="en-US" sz="1200" b="0" i="0" u="none" strike="noStrike" kern="1200" cap="none" spc="0" normalizeH="0" baseline="0" noProof="0">
                <a:ln>
                  <a:noFill/>
                </a:ln>
                <a:solidFill>
                  <a:prstClr val="white"/>
                </a:solidFill>
                <a:effectLst/>
                <a:uLnTx/>
                <a:uFillTx/>
                <a:latin typeface="Segoe UI"/>
                <a:ea typeface="+mn-ea"/>
                <a:cs typeface="+mn-cs"/>
              </a:rPr>
              <a:t>understand the top factors leading to customer revenue growth and the relative importance of these factors to drive business decisions</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Business process automation: i</a:t>
            </a:r>
            <a:r>
              <a:rPr kumimoji="0" lang="en-US" sz="1200" b="0" i="0" u="none" strike="noStrike" kern="1200" cap="none" spc="0" normalizeH="0" baseline="0" noProof="0">
                <a:ln>
                  <a:noFill/>
                </a:ln>
                <a:solidFill>
                  <a:prstClr val="white"/>
                </a:solidFill>
                <a:effectLst/>
                <a:uLnTx/>
                <a:uFillTx/>
                <a:latin typeface="Segoe UI"/>
                <a:ea typeface="+mn-ea"/>
                <a:cs typeface="+mn-cs"/>
              </a:rPr>
              <a:t>nform business decisions by digitizing and extracting actionable data from documents quickly and accurately. </a:t>
            </a:r>
            <a:r>
              <a:rPr kumimoji="0" lang="es-ES" sz="1200" b="0" i="0" u="none" strike="noStrike" kern="1200" cap="none" spc="0" normalizeH="0" baseline="0" noProof="0" err="1">
                <a:ln>
                  <a:noFill/>
                </a:ln>
                <a:solidFill>
                  <a:prstClr val="white"/>
                </a:solidFill>
                <a:effectLst/>
                <a:uLnTx/>
                <a:uFillTx/>
                <a:latin typeface="Segoe UI"/>
                <a:ea typeface="+mn-ea"/>
                <a:cs typeface="+mn-cs"/>
              </a:rPr>
              <a:t>Image</a:t>
            </a:r>
            <a:r>
              <a:rPr kumimoji="0" lang="es-ES" sz="1200" b="0" i="0" u="none" strike="noStrike" kern="1200" cap="none" spc="0" normalizeH="0" baseline="0" noProof="0">
                <a:ln>
                  <a:noFill/>
                </a:ln>
                <a:solidFill>
                  <a:prstClr val="white"/>
                </a:solidFill>
                <a:effectLst/>
                <a:uLnTx/>
                <a:uFillTx/>
                <a:latin typeface="Segoe UI"/>
                <a:ea typeface="+mn-ea"/>
                <a:cs typeface="+mn-cs"/>
              </a:rPr>
              <a:t> </a:t>
            </a:r>
            <a:r>
              <a:rPr kumimoji="0" lang="es-ES" sz="1200" b="0" i="0" u="none" strike="noStrike" kern="1200" cap="none" spc="0" normalizeH="0" baseline="0" noProof="0" err="1">
                <a:ln>
                  <a:noFill/>
                </a:ln>
                <a:solidFill>
                  <a:prstClr val="white"/>
                </a:solidFill>
                <a:effectLst/>
                <a:uLnTx/>
                <a:uFillTx/>
                <a:latin typeface="Segoe UI"/>
                <a:ea typeface="+mn-ea"/>
                <a:cs typeface="+mn-cs"/>
              </a:rPr>
              <a:t>recognition</a:t>
            </a:r>
            <a:r>
              <a:rPr kumimoji="0" lang="es-ES" sz="1200" b="0" i="0" u="none" strike="noStrike" kern="1200" cap="none" spc="0" normalizeH="0" baseline="0" noProof="0">
                <a:ln>
                  <a:noFill/>
                </a:ln>
                <a:solidFill>
                  <a:prstClr val="white"/>
                </a:solidFill>
                <a:effectLst/>
                <a:uLnTx/>
                <a:uFillTx/>
                <a:latin typeface="Segoe UI"/>
                <a:ea typeface="+mn-ea"/>
                <a:cs typeface="+mn-cs"/>
              </a:rPr>
              <a:t> – </a:t>
            </a:r>
            <a:r>
              <a:rPr kumimoji="0" lang="es-ES" sz="1200" b="0" i="0" u="none" strike="noStrike" kern="1200" cap="none" spc="0" normalizeH="0" baseline="0" noProof="0" err="1">
                <a:ln>
                  <a:noFill/>
                </a:ln>
                <a:solidFill>
                  <a:prstClr val="white"/>
                </a:solidFill>
                <a:effectLst/>
                <a:uLnTx/>
                <a:uFillTx/>
                <a:latin typeface="Segoe UI"/>
                <a:ea typeface="+mn-ea"/>
                <a:cs typeface="+mn-cs"/>
              </a:rPr>
              <a:t>improvement</a:t>
            </a:r>
            <a:r>
              <a:rPr kumimoji="0" lang="es-ES" sz="1200" b="0" i="0" u="none" strike="noStrike" kern="1200" cap="none" spc="0" normalizeH="0" baseline="0" noProof="0">
                <a:ln>
                  <a:noFill/>
                </a:ln>
                <a:solidFill>
                  <a:prstClr val="white"/>
                </a:solidFill>
                <a:effectLst/>
                <a:uLnTx/>
                <a:uFillTx/>
                <a:latin typeface="Segoe UI"/>
                <a:ea typeface="+mn-ea"/>
                <a:cs typeface="+mn-cs"/>
              </a:rPr>
              <a:t> </a:t>
            </a:r>
            <a:r>
              <a:rPr kumimoji="0" lang="es-ES" sz="1200" b="0" i="0" u="none" strike="noStrike" kern="1200" cap="none" spc="0" normalizeH="0" baseline="0" noProof="0" err="1">
                <a:ln>
                  <a:noFill/>
                </a:ln>
                <a:solidFill>
                  <a:prstClr val="white"/>
                </a:solidFill>
                <a:effectLst/>
                <a:uLnTx/>
                <a:uFillTx/>
                <a:latin typeface="Segoe UI"/>
                <a:ea typeface="+mn-ea"/>
                <a:cs typeface="+mn-cs"/>
              </a:rPr>
              <a:t>of</a:t>
            </a:r>
            <a:r>
              <a:rPr kumimoji="0" lang="es-ES" sz="1200" b="0" i="0" u="none" strike="noStrike" kern="1200" cap="none" spc="0" normalizeH="0" baseline="0" noProof="0">
                <a:ln>
                  <a:noFill/>
                </a:ln>
                <a:solidFill>
                  <a:prstClr val="white"/>
                </a:solidFill>
                <a:effectLst/>
                <a:uLnTx/>
                <a:uFillTx/>
                <a:latin typeface="Segoe UI"/>
                <a:ea typeface="+mn-ea"/>
                <a:cs typeface="+mn-cs"/>
              </a:rPr>
              <a:t> </a:t>
            </a:r>
            <a:r>
              <a:rPr kumimoji="0" lang="es-ES" sz="1200" b="0" i="0" u="none" strike="noStrike" kern="1200" cap="none" spc="0" normalizeH="0" baseline="0" noProof="0" err="1">
                <a:ln>
                  <a:noFill/>
                </a:ln>
                <a:solidFill>
                  <a:prstClr val="white"/>
                </a:solidFill>
                <a:effectLst/>
                <a:uLnTx/>
                <a:uFillTx/>
                <a:latin typeface="Segoe UI"/>
                <a:ea typeface="+mn-ea"/>
                <a:cs typeface="+mn-cs"/>
              </a:rPr>
              <a:t>document</a:t>
            </a:r>
            <a:r>
              <a:rPr kumimoji="0" lang="es-ES" sz="1200" b="0" i="0" u="none" strike="noStrike" kern="1200" cap="none" spc="0" normalizeH="0" baseline="0" noProof="0">
                <a:ln>
                  <a:noFill/>
                </a:ln>
                <a:solidFill>
                  <a:prstClr val="white"/>
                </a:solidFill>
                <a:effectLst/>
                <a:uLnTx/>
                <a:uFillTx/>
                <a:latin typeface="Segoe UI"/>
                <a:ea typeface="+mn-ea"/>
                <a:cs typeface="+mn-cs"/>
              </a:rPr>
              <a:t> </a:t>
            </a:r>
            <a:r>
              <a:rPr kumimoji="0" lang="es-ES" sz="1200" b="0" i="0" u="none" strike="noStrike" kern="1200" cap="none" spc="0" normalizeH="0" baseline="0" noProof="0" err="1">
                <a:ln>
                  <a:noFill/>
                </a:ln>
                <a:solidFill>
                  <a:prstClr val="white"/>
                </a:solidFill>
                <a:effectLst/>
                <a:uLnTx/>
                <a:uFillTx/>
                <a:latin typeface="Segoe UI"/>
                <a:ea typeface="+mn-ea"/>
                <a:cs typeface="+mn-cs"/>
              </a:rPr>
              <a:t>managemen</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Knowledge mining: </a:t>
            </a:r>
            <a:r>
              <a:rPr kumimoji="0" lang="en-US" sz="1200" b="0" i="0" u="none" strike="noStrike" kern="1200" cap="none" spc="0" normalizeH="0" baseline="0" noProof="0">
                <a:ln>
                  <a:noFill/>
                </a:ln>
                <a:solidFill>
                  <a:prstClr val="white"/>
                </a:solidFill>
                <a:effectLst/>
                <a:uLnTx/>
                <a:uFillTx/>
                <a:latin typeface="Segoe UI"/>
                <a:ea typeface="+mn-ea"/>
                <a:cs typeface="+mn-cs"/>
              </a:rPr>
              <a:t>enable users to find relevant information, products, services more quickly and efficiently</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s-ES" sz="1200" b="1" i="0" u="none" strike="noStrike" kern="1200" cap="none" spc="0" normalizeH="0" baseline="0" noProof="0">
                <a:ln>
                  <a:noFill/>
                </a:ln>
                <a:solidFill>
                  <a:prstClr val="white"/>
                </a:solidFill>
                <a:effectLst/>
                <a:uLnTx/>
                <a:uFillTx/>
                <a:latin typeface="Segoe UI"/>
                <a:ea typeface="+mn-ea"/>
                <a:cs typeface="+mn-cs"/>
              </a:rPr>
              <a:t>Software </a:t>
            </a:r>
            <a:r>
              <a:rPr kumimoji="0" lang="es-ES" sz="1200" b="1" i="0" u="none" strike="noStrike" kern="1200" cap="none" spc="0" normalizeH="0" baseline="0" noProof="0" err="1">
                <a:ln>
                  <a:noFill/>
                </a:ln>
                <a:solidFill>
                  <a:prstClr val="white"/>
                </a:solidFill>
                <a:effectLst/>
                <a:uLnTx/>
                <a:uFillTx/>
                <a:latin typeface="Segoe UI"/>
                <a:ea typeface="+mn-ea"/>
                <a:cs typeface="+mn-cs"/>
              </a:rPr>
              <a:t>coding</a:t>
            </a:r>
            <a:r>
              <a:rPr kumimoji="0" lang="es-ES" sz="1200" b="1" i="0" u="none" strike="noStrike" kern="1200" cap="none" spc="0" normalizeH="0" baseline="0" noProof="0">
                <a:ln>
                  <a:noFill/>
                </a:ln>
                <a:solidFill>
                  <a:prstClr val="white"/>
                </a:solidFill>
                <a:effectLst/>
                <a:uLnTx/>
                <a:uFillTx/>
                <a:latin typeface="Segoe UI"/>
                <a:ea typeface="+mn-ea"/>
                <a:cs typeface="+mn-cs"/>
              </a:rPr>
              <a:t> </a:t>
            </a:r>
            <a:r>
              <a:rPr kumimoji="0" lang="es-ES" sz="1200" b="1" i="0" u="none" strike="noStrike" kern="1200" cap="none" spc="0" normalizeH="0" baseline="0" noProof="0" err="1">
                <a:ln>
                  <a:noFill/>
                </a:ln>
                <a:solidFill>
                  <a:prstClr val="white"/>
                </a:solidFill>
                <a:effectLst/>
                <a:uLnTx/>
                <a:uFillTx/>
                <a:latin typeface="Segoe UI"/>
                <a:ea typeface="+mn-ea"/>
                <a:cs typeface="+mn-cs"/>
              </a:rPr>
              <a:t>productivity</a:t>
            </a:r>
            <a:r>
              <a:rPr kumimoji="0" lang="es-ES" sz="1200" b="1" i="0" u="none" strike="noStrike" kern="1200" cap="none" spc="0" normalizeH="0" baseline="0" noProof="0">
                <a:ln>
                  <a:noFill/>
                </a:ln>
                <a:solidFill>
                  <a:prstClr val="white"/>
                </a:solidFill>
                <a:effectLst/>
                <a:uLnTx/>
                <a:uFillTx/>
                <a:latin typeface="Santander Headline"/>
                <a:ea typeface="+mn-ea"/>
                <a:cs typeface="+mn-cs"/>
              </a:rPr>
              <a:t>: </a:t>
            </a:r>
            <a:r>
              <a:rPr kumimoji="0" lang="es-ES" sz="1200" b="0" i="0" u="none" strike="noStrike" kern="1200" cap="none" spc="0" normalizeH="0" baseline="0" noProof="0" err="1">
                <a:ln>
                  <a:noFill/>
                </a:ln>
                <a:solidFill>
                  <a:prstClr val="white"/>
                </a:solidFill>
                <a:effectLst/>
                <a:uLnTx/>
                <a:uFillTx/>
                <a:latin typeface="Segoe UI"/>
                <a:ea typeface="+mn-ea"/>
                <a:cs typeface="+mn-cs"/>
              </a:rPr>
              <a:t>enable</a:t>
            </a:r>
            <a:r>
              <a:rPr kumimoji="0" lang="es-ES" sz="1200" b="0" i="0" u="none" strike="noStrike" kern="1200" cap="none" spc="0" normalizeH="0" baseline="0" noProof="0">
                <a:ln>
                  <a:noFill/>
                </a:ln>
                <a:solidFill>
                  <a:prstClr val="white"/>
                </a:solidFill>
                <a:effectLst/>
                <a:uLnTx/>
                <a:uFillTx/>
                <a:latin typeface="Segoe UI"/>
                <a:ea typeface="+mn-ea"/>
                <a:cs typeface="+mn-cs"/>
              </a:rPr>
              <a:t> Copilot/Codex to </a:t>
            </a:r>
            <a:r>
              <a:rPr kumimoji="0" lang="es-ES" sz="1200" b="0" i="0" u="none" strike="noStrike" kern="1200" cap="none" spc="0" normalizeH="0" baseline="0" noProof="0" err="1">
                <a:ln>
                  <a:noFill/>
                </a:ln>
                <a:solidFill>
                  <a:prstClr val="white"/>
                </a:solidFill>
                <a:effectLst/>
                <a:uLnTx/>
                <a:uFillTx/>
                <a:latin typeface="Segoe UI"/>
                <a:ea typeface="+mn-ea"/>
                <a:cs typeface="+mn-cs"/>
              </a:rPr>
              <a:t>improve</a:t>
            </a:r>
            <a:r>
              <a:rPr kumimoji="0" lang="es-ES" sz="1200" b="0" i="0" u="none" strike="noStrike" kern="1200" cap="none" spc="0" normalizeH="0" baseline="0" noProof="0">
                <a:ln>
                  <a:noFill/>
                </a:ln>
                <a:solidFill>
                  <a:prstClr val="white"/>
                </a:solidFill>
                <a:effectLst/>
                <a:uLnTx/>
                <a:uFillTx/>
                <a:latin typeface="Segoe UI"/>
                <a:ea typeface="+mn-ea"/>
                <a:cs typeface="+mn-cs"/>
              </a:rPr>
              <a:t> software </a:t>
            </a:r>
            <a:r>
              <a:rPr kumimoji="0" lang="es-ES" sz="1200" b="0" i="0" u="none" strike="noStrike" kern="1200" cap="none" spc="0" normalizeH="0" baseline="0" noProof="0" err="1">
                <a:ln>
                  <a:noFill/>
                </a:ln>
                <a:solidFill>
                  <a:prstClr val="white"/>
                </a:solidFill>
                <a:effectLst/>
                <a:uLnTx/>
                <a:uFillTx/>
                <a:latin typeface="Segoe UI"/>
                <a:ea typeface="+mn-ea"/>
                <a:cs typeface="+mn-cs"/>
              </a:rPr>
              <a:t>developers</a:t>
            </a:r>
            <a:r>
              <a:rPr kumimoji="0" lang="es-ES" sz="1200" b="0" i="0" u="none" strike="noStrike" kern="1200" cap="none" spc="0" normalizeH="0" baseline="0" noProof="0">
                <a:ln>
                  <a:noFill/>
                </a:ln>
                <a:solidFill>
                  <a:prstClr val="white"/>
                </a:solidFill>
                <a:effectLst/>
                <a:uLnTx/>
                <a:uFillTx/>
                <a:latin typeface="Segoe UI"/>
                <a:ea typeface="+mn-ea"/>
                <a:cs typeface="+mn-cs"/>
              </a:rPr>
              <a:t>’ </a:t>
            </a:r>
            <a:r>
              <a:rPr kumimoji="0" lang="es-ES" sz="1200" b="0" i="0" u="none" strike="noStrike" kern="1200" cap="none" spc="0" normalizeH="0" baseline="0" noProof="0" err="1">
                <a:ln>
                  <a:noFill/>
                </a:ln>
                <a:solidFill>
                  <a:prstClr val="white"/>
                </a:solidFill>
                <a:effectLst/>
                <a:uLnTx/>
                <a:uFillTx/>
                <a:latin typeface="Segoe UI"/>
                <a:ea typeface="+mn-ea"/>
                <a:cs typeface="+mn-cs"/>
              </a:rPr>
              <a:t>productivity</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3D604F77-3523-4FDE-8A3F-67951AB652A0}"/>
              </a:ext>
            </a:extLst>
          </p:cNvPr>
          <p:cNvSpPr txBox="1"/>
          <p:nvPr/>
        </p:nvSpPr>
        <p:spPr>
          <a:xfrm>
            <a:off x="8345260" y="2479537"/>
            <a:ext cx="3377109" cy="1834348"/>
          </a:xfrm>
          <a:prstGeom prst="rect">
            <a:avLst/>
          </a:prstGeom>
          <a:noFill/>
        </p:spPr>
        <p:txBody>
          <a:bodyPr wrap="square" lIns="182880" tIns="146304" rIns="182880" bIns="146304" rtlCol="0">
            <a:spAutoFit/>
          </a:bodyPr>
          <a:lstStyle/>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Reimagine Retail Banking experience: </a:t>
            </a:r>
            <a:r>
              <a:rPr kumimoji="0" lang="en-US" sz="1200" b="0" i="0" u="none" strike="noStrike" kern="1200" cap="none" spc="0" normalizeH="0" baseline="0" noProof="0">
                <a:ln>
                  <a:noFill/>
                </a:ln>
                <a:solidFill>
                  <a:prstClr val="white"/>
                </a:solidFill>
                <a:effectLst/>
                <a:uLnTx/>
                <a:uFillTx/>
                <a:latin typeface="Segoe UI"/>
                <a:ea typeface="+mn-ea"/>
                <a:cs typeface="+mn-cs"/>
              </a:rPr>
              <a:t>Accelerate innovation and agility to pivot your business model for the future</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Regulatory documentation</a:t>
            </a:r>
            <a:r>
              <a:rPr kumimoji="0" lang="en-US" sz="1600" b="0" i="0" u="none" strike="noStrike" kern="1200" cap="none" spc="0" normalizeH="0" baseline="0" noProof="0">
                <a:ln>
                  <a:noFill/>
                </a:ln>
                <a:solidFill>
                  <a:prstClr val="white"/>
                </a:solidFill>
                <a:effectLst/>
                <a:uLnTx/>
                <a:uFillTx/>
                <a:latin typeface="Santander Headline"/>
                <a:ea typeface="+mn-ea"/>
                <a:cs typeface="+mn-cs"/>
              </a:rPr>
              <a:t>: </a:t>
            </a:r>
            <a:r>
              <a:rPr kumimoji="0" lang="en-US" sz="1200" b="0" i="0" u="none" strike="noStrike" kern="1200" cap="none" spc="0" normalizeH="0" baseline="0" noProof="0">
                <a:ln>
                  <a:noFill/>
                </a:ln>
                <a:solidFill>
                  <a:prstClr val="white"/>
                </a:solidFill>
                <a:effectLst/>
                <a:uLnTx/>
                <a:uFillTx/>
                <a:latin typeface="Segoe UI"/>
                <a:ea typeface="+mn-ea"/>
                <a:cs typeface="+mn-cs"/>
              </a:rPr>
              <a:t>explore how to leverage OpenAI/GPT to elaborate documentation for regulatory bodies leveraging bank evidence</a:t>
            </a:r>
          </a:p>
        </p:txBody>
      </p:sp>
      <p:sp>
        <p:nvSpPr>
          <p:cNvPr id="10" name="Text Placeholder 4">
            <a:extLst>
              <a:ext uri="{FF2B5EF4-FFF2-40B4-BE49-F238E27FC236}">
                <a16:creationId xmlns:a16="http://schemas.microsoft.com/office/drawing/2014/main" id="{C8F74AAA-BB96-A3E5-2226-AB54F061BF3B}"/>
              </a:ext>
            </a:extLst>
          </p:cNvPr>
          <p:cNvSpPr txBox="1">
            <a:spLocks/>
          </p:cNvSpPr>
          <p:nvPr/>
        </p:nvSpPr>
        <p:spPr>
          <a:xfrm>
            <a:off x="469631" y="116995"/>
            <a:ext cx="3719513" cy="1661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AI Lab – </a:t>
            </a:r>
            <a:r>
              <a:rPr lang="en-US" sz="1200">
                <a:solidFill>
                  <a:prstClr val="white"/>
                </a:solidFill>
                <a:latin typeface="Segoe UI"/>
              </a:rPr>
              <a:t>Use cases delivery</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025017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53FA38C-A532-D938-5E96-601DB5B7524B}"/>
              </a:ext>
            </a:extLst>
          </p:cNvPr>
          <p:cNvSpPr/>
          <p:nvPr/>
        </p:nvSpPr>
        <p:spPr bwMode="auto">
          <a:xfrm>
            <a:off x="705600" y="6413624"/>
            <a:ext cx="1612800" cy="2432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Title 100">
            <a:extLst>
              <a:ext uri="{FF2B5EF4-FFF2-40B4-BE49-F238E27FC236}">
                <a16:creationId xmlns:a16="http://schemas.microsoft.com/office/drawing/2014/main" id="{97C2963F-A63D-4E7C-A542-D041DC2CA8F5}"/>
              </a:ext>
            </a:extLst>
          </p:cNvPr>
          <p:cNvSpPr>
            <a:spLocks noGrp="1"/>
          </p:cNvSpPr>
          <p:nvPr>
            <p:ph type="title"/>
          </p:nvPr>
        </p:nvSpPr>
        <p:spPr>
          <a:xfrm>
            <a:off x="364237" y="362299"/>
            <a:ext cx="11827763" cy="3877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solidFill>
                  <a:prstClr val="white"/>
                </a:solidFill>
                <a:latin typeface="Segoe UI Semibold"/>
              </a:rPr>
              <a:t>…to be complemented with Microsoft experience in the Banking Industry</a:t>
            </a:r>
          </a:p>
        </p:txBody>
      </p:sp>
      <p:sp>
        <p:nvSpPr>
          <p:cNvPr id="34" name="Rectangle: Rounded Corners 33">
            <a:extLst>
              <a:ext uri="{FF2B5EF4-FFF2-40B4-BE49-F238E27FC236}">
                <a16:creationId xmlns:a16="http://schemas.microsoft.com/office/drawing/2014/main" id="{CE7F2936-BD23-59A7-3F12-A0F7B999B604}"/>
              </a:ext>
              <a:ext uri="{C183D7F6-B498-43B3-948B-1728B52AA6E4}">
                <adec:decorative xmlns:adec="http://schemas.microsoft.com/office/drawing/2017/decorative" val="1"/>
              </a:ext>
            </a:extLst>
          </p:cNvPr>
          <p:cNvSpPr/>
          <p:nvPr/>
        </p:nvSpPr>
        <p:spPr bwMode="auto">
          <a:xfrm>
            <a:off x="3244841" y="1027045"/>
            <a:ext cx="2203703" cy="189525"/>
          </a:xfrm>
          <a:prstGeom prst="roundRect">
            <a:avLst/>
          </a:prstGeom>
          <a:solidFill>
            <a:schemeClr val="bg2"/>
          </a:solidFill>
          <a:ln w="10795" cap="flat" cmpd="sng" algn="ctr">
            <a:noFill/>
            <a:prstDash val="solid"/>
          </a:ln>
          <a:effectLst/>
        </p:spPr>
        <p:txBody>
          <a:bodyPr wrap="square" lIns="91440" tIns="45720" rIns="91440" bIns="45720" rtlCol="0" anchor="ctr">
            <a:noAutofit/>
          </a:bodyPr>
          <a:lstStyle/>
          <a:p>
            <a:pPr marL="0" marR="0" lvl="0" indent="0" algn="ctr" defTabSz="932472" rtl="0" eaLnBrk="1" fontAlgn="auto"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a:rPr>
              <a:t>Intelligent interactions</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B7E3C4B-55C2-E630-3061-BB38FE28A709}"/>
              </a:ext>
              <a:ext uri="{C183D7F6-B498-43B3-948B-1728B52AA6E4}">
                <adec:decorative xmlns:adec="http://schemas.microsoft.com/office/drawing/2017/decorative" val="1"/>
              </a:ext>
            </a:extLst>
          </p:cNvPr>
          <p:cNvSpPr/>
          <p:nvPr/>
        </p:nvSpPr>
        <p:spPr bwMode="auto">
          <a:xfrm>
            <a:off x="3244841" y="3008748"/>
            <a:ext cx="2203703" cy="824857"/>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Intelligent multi-language in-multichannel search engine </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App, web, intranet natural language search &amp; response</a:t>
            </a:r>
          </a:p>
        </p:txBody>
      </p:sp>
      <p:sp>
        <p:nvSpPr>
          <p:cNvPr id="44" name="Rectangle: Rounded Corners 43">
            <a:extLst>
              <a:ext uri="{FF2B5EF4-FFF2-40B4-BE49-F238E27FC236}">
                <a16:creationId xmlns:a16="http://schemas.microsoft.com/office/drawing/2014/main" id="{47BA4B50-6197-3335-F1DB-EE93FEB446EB}"/>
              </a:ext>
              <a:ext uri="{C183D7F6-B498-43B3-948B-1728B52AA6E4}">
                <adec:decorative xmlns:adec="http://schemas.microsoft.com/office/drawing/2017/decorative" val="1"/>
              </a:ext>
            </a:extLst>
          </p:cNvPr>
          <p:cNvSpPr/>
          <p:nvPr/>
        </p:nvSpPr>
        <p:spPr bwMode="auto">
          <a:xfrm>
            <a:off x="7683991" y="4842863"/>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Contracts’ analysis</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Erroneous, unfavorable clauses detection &amp; remediation</a:t>
            </a:r>
          </a:p>
        </p:txBody>
      </p:sp>
      <p:sp>
        <p:nvSpPr>
          <p:cNvPr id="46" name="Rectangle: Rounded Corners 45">
            <a:extLst>
              <a:ext uri="{FF2B5EF4-FFF2-40B4-BE49-F238E27FC236}">
                <a16:creationId xmlns:a16="http://schemas.microsoft.com/office/drawing/2014/main" id="{6D911056-73CC-CFC5-4EB4-7D4D630B3731}"/>
              </a:ext>
              <a:ext uri="{C183D7F6-B498-43B3-948B-1728B52AA6E4}">
                <adec:decorative xmlns:adec="http://schemas.microsoft.com/office/drawing/2017/decorative" val="1"/>
              </a:ext>
            </a:extLst>
          </p:cNvPr>
          <p:cNvSpPr/>
          <p:nvPr/>
        </p:nvSpPr>
        <p:spPr bwMode="auto">
          <a:xfrm>
            <a:off x="3252776" y="2150550"/>
            <a:ext cx="2203703" cy="79627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dirty="0">
                <a:ln w="3175">
                  <a:noFill/>
                </a:ln>
                <a:gradFill>
                  <a:gsLst>
                    <a:gs pos="0">
                      <a:srgbClr val="8DC8E8"/>
                    </a:gs>
                    <a:gs pos="100000">
                      <a:srgbClr val="CD98CF"/>
                    </a:gs>
                  </a:gsLst>
                  <a:lin ang="2700000" scaled="0"/>
                </a:gradFill>
                <a:effectLst/>
                <a:uLnTx/>
                <a:uFillTx/>
                <a:latin typeface="Segoe UI Semibold"/>
                <a:ea typeface="+mn-ea"/>
                <a:cs typeface="Segoe UI"/>
              </a:rPr>
              <a:t>Financial advice accuracy improvement</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itchFamily="34" charset="0"/>
              </a:rPr>
              <a:t>Investment portfolio suggestions</a:t>
            </a:r>
          </a:p>
        </p:txBody>
      </p:sp>
      <p:sp>
        <p:nvSpPr>
          <p:cNvPr id="33" name="Rectangle: Rounded Corners 32">
            <a:extLst>
              <a:ext uri="{FF2B5EF4-FFF2-40B4-BE49-F238E27FC236}">
                <a16:creationId xmlns:a16="http://schemas.microsoft.com/office/drawing/2014/main" id="{E6B3F9C5-DB10-A57E-2AB2-E88EE6174CFC}"/>
              </a:ext>
              <a:ext uri="{C183D7F6-B498-43B3-948B-1728B52AA6E4}">
                <adec:decorative xmlns:adec="http://schemas.microsoft.com/office/drawing/2017/decorative" val="1"/>
              </a:ext>
            </a:extLst>
          </p:cNvPr>
          <p:cNvSpPr/>
          <p:nvPr/>
        </p:nvSpPr>
        <p:spPr bwMode="auto">
          <a:xfrm>
            <a:off x="9903567" y="1027045"/>
            <a:ext cx="2203703" cy="189525"/>
          </a:xfrm>
          <a:prstGeom prst="roundRect">
            <a:avLst/>
          </a:prstGeom>
          <a:solidFill>
            <a:schemeClr val="bg2"/>
          </a:solidFill>
          <a:ln w="10795" cap="flat" cmpd="sng" algn="ctr">
            <a:noFill/>
            <a:prstDash val="solid"/>
          </a:ln>
          <a:effectLst/>
        </p:spPr>
        <p:txBody>
          <a:bodyPr wrap="square" lIns="91440" tIns="45720" rIns="91440" bIns="45720" rtlCol="0" anchor="ctr">
            <a:noAutofit/>
          </a:bodyPr>
          <a:lstStyle/>
          <a:p>
            <a:pPr marL="0" marR="0" lvl="0" indent="0" algn="ctr" defTabSz="932472" rtl="0" eaLnBrk="1" fontAlgn="auto"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a:rPr>
              <a:t>Enhanced coding</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77DF3B5-5B47-834F-C980-3CACB72B2117}"/>
              </a:ext>
              <a:ext uri="{C183D7F6-B498-43B3-948B-1728B52AA6E4}">
                <adec:decorative xmlns:adec="http://schemas.microsoft.com/office/drawing/2017/decorative" val="1"/>
              </a:ext>
            </a:extLst>
          </p:cNvPr>
          <p:cNvSpPr/>
          <p:nvPr/>
        </p:nvSpPr>
        <p:spPr bwMode="auto">
          <a:xfrm>
            <a:off x="9903567" y="3991715"/>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Auto unit testing generation</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Automatic generation, execution and validation of unit test scripts</a:t>
            </a:r>
          </a:p>
        </p:txBody>
      </p:sp>
      <p:sp>
        <p:nvSpPr>
          <p:cNvPr id="45" name="Rectangle: Rounded Corners 44">
            <a:extLst>
              <a:ext uri="{FF2B5EF4-FFF2-40B4-BE49-F238E27FC236}">
                <a16:creationId xmlns:a16="http://schemas.microsoft.com/office/drawing/2014/main" id="{8B13A317-CA15-504D-C2CB-D42E8F259DE2}"/>
              </a:ext>
              <a:ext uri="{C183D7F6-B498-43B3-948B-1728B52AA6E4}">
                <adec:decorative xmlns:adec="http://schemas.microsoft.com/office/drawing/2017/decorative" val="1"/>
              </a:ext>
            </a:extLst>
          </p:cNvPr>
          <p:cNvSpPr/>
          <p:nvPr/>
        </p:nvSpPr>
        <p:spPr bwMode="auto">
          <a:xfrm>
            <a:off x="9903567" y="4649345"/>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Automatic code suggestions</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Use copilot to generate suggestions based on code</a:t>
            </a:r>
          </a:p>
        </p:txBody>
      </p:sp>
      <p:sp>
        <p:nvSpPr>
          <p:cNvPr id="48" name="Rectangle: Rounded Corners 47">
            <a:extLst>
              <a:ext uri="{FF2B5EF4-FFF2-40B4-BE49-F238E27FC236}">
                <a16:creationId xmlns:a16="http://schemas.microsoft.com/office/drawing/2014/main" id="{039E0DBB-CFE1-AAC7-7CB6-B35E993328DB}"/>
              </a:ext>
              <a:ext uri="{C183D7F6-B498-43B3-948B-1728B52AA6E4}">
                <adec:decorative xmlns:adec="http://schemas.microsoft.com/office/drawing/2017/decorative" val="1"/>
              </a:ext>
            </a:extLst>
          </p:cNvPr>
          <p:cNvSpPr/>
          <p:nvPr/>
        </p:nvSpPr>
        <p:spPr bwMode="auto">
          <a:xfrm>
            <a:off x="9903567" y="5314232"/>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Documentation generation</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Generate documentation regarding existing PL1 code</a:t>
            </a:r>
          </a:p>
        </p:txBody>
      </p:sp>
      <p:sp>
        <p:nvSpPr>
          <p:cNvPr id="30" name="Rectangle: Rounded Corners 29">
            <a:extLst>
              <a:ext uri="{FF2B5EF4-FFF2-40B4-BE49-F238E27FC236}">
                <a16:creationId xmlns:a16="http://schemas.microsoft.com/office/drawing/2014/main" id="{ACDEE487-9E39-AA20-5D4F-74A5C5600571}"/>
              </a:ext>
              <a:ext uri="{C183D7F6-B498-43B3-948B-1728B52AA6E4}">
                <adec:decorative xmlns:adec="http://schemas.microsoft.com/office/drawing/2017/decorative" val="1"/>
              </a:ext>
            </a:extLst>
          </p:cNvPr>
          <p:cNvSpPr/>
          <p:nvPr/>
        </p:nvSpPr>
        <p:spPr bwMode="auto">
          <a:xfrm>
            <a:off x="7683991" y="1027045"/>
            <a:ext cx="2203703" cy="189525"/>
          </a:xfrm>
          <a:prstGeom prst="roundRect">
            <a:avLst/>
          </a:prstGeom>
          <a:solidFill>
            <a:schemeClr val="bg2"/>
          </a:solidFill>
          <a:ln w="10795" cap="flat" cmpd="sng" algn="ctr">
            <a:noFill/>
            <a:prstDash val="solid"/>
          </a:ln>
          <a:effectLst/>
        </p:spPr>
        <p:txBody>
          <a:bodyPr wrap="square" lIns="91440" tIns="45720" rIns="91440" bIns="45720" rtlCol="0" anchor="ctr">
            <a:noAutofit/>
          </a:bodyPr>
          <a:lstStyle/>
          <a:p>
            <a:pPr marL="0" marR="0" lvl="0" indent="0" algn="ctr" defTabSz="932472" rtl="0" eaLnBrk="1" fontAlgn="base" latinLnBrk="0" hangingPunct="1">
              <a:lnSpc>
                <a:spcPct val="100000"/>
              </a:lnSpc>
              <a:spcBef>
                <a:spcPct val="0"/>
              </a:spcBef>
              <a:spcAft>
                <a:spcPts val="400"/>
              </a:spcAft>
              <a:buClrTx/>
              <a:buSzTx/>
              <a:buFontTx/>
              <a:buNone/>
              <a:tabLst/>
              <a:defRPr/>
            </a:pPr>
            <a:r>
              <a:rPr kumimoji="0" lang="en-GB" sz="1200" b="1" i="0" u="none" strike="noStrike" kern="1200" cap="none" spc="0" normalizeH="0" baseline="0" noProof="0">
                <a:ln>
                  <a:noFill/>
                </a:ln>
                <a:solidFill>
                  <a:srgbClr val="000000"/>
                </a:solidFill>
                <a:effectLst/>
                <a:uLnTx/>
                <a:uFillTx/>
                <a:latin typeface="Segoe UI"/>
                <a:ea typeface="+mn-ea"/>
                <a:cs typeface="Segoe UI" pitchFamily="34" charset="0"/>
              </a:rPr>
              <a:t>Semantic search</a:t>
            </a:r>
            <a:endPar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2" name="Rectangle: Rounded Corners 31">
            <a:extLst>
              <a:ext uri="{FF2B5EF4-FFF2-40B4-BE49-F238E27FC236}">
                <a16:creationId xmlns:a16="http://schemas.microsoft.com/office/drawing/2014/main" id="{616FA240-DA4B-F124-CCE4-42A688FABFDD}"/>
              </a:ext>
              <a:ext uri="{C183D7F6-B498-43B3-948B-1728B52AA6E4}">
                <adec:decorative xmlns:adec="http://schemas.microsoft.com/office/drawing/2017/decorative" val="1"/>
              </a:ext>
            </a:extLst>
          </p:cNvPr>
          <p:cNvSpPr/>
          <p:nvPr/>
        </p:nvSpPr>
        <p:spPr bwMode="auto">
          <a:xfrm>
            <a:off x="5464416" y="1027045"/>
            <a:ext cx="2203703" cy="189525"/>
          </a:xfrm>
          <a:prstGeom prst="roundRect">
            <a:avLst/>
          </a:prstGeom>
          <a:solidFill>
            <a:schemeClr val="bg2"/>
          </a:solidFill>
          <a:ln w="10795" cap="flat" cmpd="sng" algn="ctr">
            <a:noFill/>
            <a:prstDash val="solid"/>
          </a:ln>
          <a:effectLst/>
        </p:spPr>
        <p:txBody>
          <a:bodyPr wrap="square" lIns="91440" tIns="45720" rIns="91440" bIns="45720" rtlCol="0" anchor="ctr">
            <a:noAutofit/>
          </a:bodyPr>
          <a:lstStyle/>
          <a:p>
            <a:pPr marL="0" marR="0" lvl="0" indent="0" algn="ctr"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rPr>
              <a:t>Behavior analysis</a:t>
            </a:r>
          </a:p>
        </p:txBody>
      </p:sp>
      <p:sp>
        <p:nvSpPr>
          <p:cNvPr id="35" name="Rectangle: Rounded Corners 34">
            <a:extLst>
              <a:ext uri="{FF2B5EF4-FFF2-40B4-BE49-F238E27FC236}">
                <a16:creationId xmlns:a16="http://schemas.microsoft.com/office/drawing/2014/main" id="{E38E03CD-8441-6D94-8886-320C3492C16B}"/>
              </a:ext>
              <a:ext uri="{C183D7F6-B498-43B3-948B-1728B52AA6E4}">
                <adec:decorative xmlns:adec="http://schemas.microsoft.com/office/drawing/2017/decorative" val="1"/>
              </a:ext>
            </a:extLst>
          </p:cNvPr>
          <p:cNvSpPr/>
          <p:nvPr/>
        </p:nvSpPr>
        <p:spPr bwMode="auto">
          <a:xfrm>
            <a:off x="7683991" y="2807502"/>
            <a:ext cx="2203703" cy="824857"/>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Communications’ audit</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Flag communication with non-appropriate or unusual content and send to an agent</a:t>
            </a:r>
          </a:p>
        </p:txBody>
      </p:sp>
      <p:sp>
        <p:nvSpPr>
          <p:cNvPr id="36" name="Rectangle: Rounded Corners 35">
            <a:extLst>
              <a:ext uri="{FF2B5EF4-FFF2-40B4-BE49-F238E27FC236}">
                <a16:creationId xmlns:a16="http://schemas.microsoft.com/office/drawing/2014/main" id="{D01449A2-AF6D-4455-E09C-7BFA6DD54600}"/>
              </a:ext>
              <a:ext uri="{C183D7F6-B498-43B3-948B-1728B52AA6E4}">
                <adec:decorative xmlns:adec="http://schemas.microsoft.com/office/drawing/2017/decorative" val="1"/>
              </a:ext>
            </a:extLst>
          </p:cNvPr>
          <p:cNvSpPr/>
          <p:nvPr/>
        </p:nvSpPr>
        <p:spPr bwMode="auto">
          <a:xfrm>
            <a:off x="5464416" y="1984725"/>
            <a:ext cx="2203703" cy="79627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Omnichannel sentiment analysis </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Automatic sentiment capture and proactive NBA recommendation</a:t>
            </a:r>
          </a:p>
        </p:txBody>
      </p:sp>
      <p:sp>
        <p:nvSpPr>
          <p:cNvPr id="37" name="Rectangle: Rounded Corners 36">
            <a:extLst>
              <a:ext uri="{FF2B5EF4-FFF2-40B4-BE49-F238E27FC236}">
                <a16:creationId xmlns:a16="http://schemas.microsoft.com/office/drawing/2014/main" id="{CB0AA57B-017A-FA43-7B2B-A546ABF86E04}"/>
              </a:ext>
              <a:ext uri="{C183D7F6-B498-43B3-948B-1728B52AA6E4}">
                <adec:decorative xmlns:adec="http://schemas.microsoft.com/office/drawing/2017/decorative" val="1"/>
              </a:ext>
            </a:extLst>
          </p:cNvPr>
          <p:cNvSpPr/>
          <p:nvPr/>
        </p:nvSpPr>
        <p:spPr bwMode="auto">
          <a:xfrm>
            <a:off x="7683991" y="1984725"/>
            <a:ext cx="2203703" cy="780304"/>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Fraud detection</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Identify non-standard behavior to avoid fraud detection</a:t>
            </a:r>
          </a:p>
        </p:txBody>
      </p:sp>
      <p:sp>
        <p:nvSpPr>
          <p:cNvPr id="42" name="Rectangle: Rounded Corners 41">
            <a:extLst>
              <a:ext uri="{FF2B5EF4-FFF2-40B4-BE49-F238E27FC236}">
                <a16:creationId xmlns:a16="http://schemas.microsoft.com/office/drawing/2014/main" id="{B27A99DB-029C-3A79-ED41-D13273CF1A44}"/>
              </a:ext>
              <a:ext uri="{C183D7F6-B498-43B3-948B-1728B52AA6E4}">
                <adec:decorative xmlns:adec="http://schemas.microsoft.com/office/drawing/2017/decorative" val="1"/>
              </a:ext>
            </a:extLst>
          </p:cNvPr>
          <p:cNvSpPr/>
          <p:nvPr/>
        </p:nvSpPr>
        <p:spPr bwMode="auto">
          <a:xfrm>
            <a:off x="5464416" y="1301351"/>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Threat detection &amp; response</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Security alerts, phishing and smishing response co-pilot</a:t>
            </a:r>
          </a:p>
        </p:txBody>
      </p:sp>
      <p:sp>
        <p:nvSpPr>
          <p:cNvPr id="50" name="Rectangle: Rounded Corners 49">
            <a:extLst>
              <a:ext uri="{FF2B5EF4-FFF2-40B4-BE49-F238E27FC236}">
                <a16:creationId xmlns:a16="http://schemas.microsoft.com/office/drawing/2014/main" id="{158EFFFB-ACC4-BE6F-1682-ACAF4EB646DC}"/>
              </a:ext>
              <a:ext uri="{C183D7F6-B498-43B3-948B-1728B52AA6E4}">
                <adec:decorative xmlns:adec="http://schemas.microsoft.com/office/drawing/2017/decorative" val="1"/>
              </a:ext>
            </a:extLst>
          </p:cNvPr>
          <p:cNvSpPr/>
          <p:nvPr/>
        </p:nvSpPr>
        <p:spPr bwMode="auto">
          <a:xfrm>
            <a:off x="5464416" y="3991715"/>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Hyper customer 360</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Summarization of queries, search, &amp; content generation</a:t>
            </a: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AD40C1D2-FF36-CFD7-5DA3-44F7D0B9F61F}"/>
              </a:ext>
              <a:ext uri="{C183D7F6-B498-43B3-948B-1728B52AA6E4}">
                <adec:decorative xmlns:adec="http://schemas.microsoft.com/office/drawing/2017/decorative" val="1"/>
              </a:ext>
            </a:extLst>
          </p:cNvPr>
          <p:cNvSpPr/>
          <p:nvPr/>
        </p:nvSpPr>
        <p:spPr bwMode="auto">
          <a:xfrm>
            <a:off x="7683991" y="3991715"/>
            <a:ext cx="2203703" cy="824857"/>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Subject Matter Expert document summarization</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Regulatory guidelines, policy documents, audit responses</a:t>
            </a:r>
          </a:p>
        </p:txBody>
      </p:sp>
      <p:grpSp>
        <p:nvGrpSpPr>
          <p:cNvPr id="21" name="Group 20">
            <a:extLst>
              <a:ext uri="{FF2B5EF4-FFF2-40B4-BE49-F238E27FC236}">
                <a16:creationId xmlns:a16="http://schemas.microsoft.com/office/drawing/2014/main" id="{A459DBA1-CF7A-0543-9D75-57576A98418C}"/>
              </a:ext>
            </a:extLst>
          </p:cNvPr>
          <p:cNvGrpSpPr/>
          <p:nvPr/>
        </p:nvGrpSpPr>
        <p:grpSpPr>
          <a:xfrm>
            <a:off x="115647" y="1385605"/>
            <a:ext cx="857748" cy="2448000"/>
            <a:chOff x="115647" y="1385605"/>
            <a:chExt cx="857748" cy="2448000"/>
          </a:xfrm>
        </p:grpSpPr>
        <p:sp>
          <p:nvSpPr>
            <p:cNvPr id="60" name="Title 1">
              <a:extLst>
                <a:ext uri="{FF2B5EF4-FFF2-40B4-BE49-F238E27FC236}">
                  <a16:creationId xmlns:a16="http://schemas.microsoft.com/office/drawing/2014/main" id="{C72FB7D6-FC5D-CEC5-4F02-EDDCA38A8C14}"/>
                </a:ext>
              </a:extLst>
            </p:cNvPr>
            <p:cNvSpPr txBox="1">
              <a:spLocks/>
            </p:cNvSpPr>
            <p:nvPr/>
          </p:nvSpPr>
          <p:spPr>
            <a:xfrm>
              <a:off x="115647" y="1385605"/>
              <a:ext cx="857748"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Customer processes</a:t>
              </a:r>
            </a:p>
          </p:txBody>
        </p:sp>
        <p:sp>
          <p:nvSpPr>
            <p:cNvPr id="62" name="Rectangle 61">
              <a:extLst>
                <a:ext uri="{FF2B5EF4-FFF2-40B4-BE49-F238E27FC236}">
                  <a16:creationId xmlns:a16="http://schemas.microsoft.com/office/drawing/2014/main" id="{E8319E89-2863-072D-ADC0-34CD4AD068F9}"/>
                </a:ext>
              </a:extLst>
            </p:cNvPr>
            <p:cNvSpPr/>
            <p:nvPr/>
          </p:nvSpPr>
          <p:spPr bwMode="auto">
            <a:xfrm>
              <a:off x="907028" y="1385605"/>
              <a:ext cx="36000" cy="24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C9DFF5BD-D66F-99E6-F213-2B6216CE775B}"/>
              </a:ext>
            </a:extLst>
          </p:cNvPr>
          <p:cNvGrpSpPr/>
          <p:nvPr/>
        </p:nvGrpSpPr>
        <p:grpSpPr>
          <a:xfrm>
            <a:off x="115645" y="3991715"/>
            <a:ext cx="857749" cy="2448000"/>
            <a:chOff x="115645" y="3991715"/>
            <a:chExt cx="857749" cy="2304000"/>
          </a:xfrm>
        </p:grpSpPr>
        <p:sp>
          <p:nvSpPr>
            <p:cNvPr id="61" name="Title 1">
              <a:extLst>
                <a:ext uri="{FF2B5EF4-FFF2-40B4-BE49-F238E27FC236}">
                  <a16:creationId xmlns:a16="http://schemas.microsoft.com/office/drawing/2014/main" id="{CBDEAE75-1729-AABD-1725-BBD5B38E6DBC}"/>
                </a:ext>
              </a:extLst>
            </p:cNvPr>
            <p:cNvSpPr txBox="1">
              <a:spLocks/>
            </p:cNvSpPr>
            <p:nvPr/>
          </p:nvSpPr>
          <p:spPr>
            <a:xfrm>
              <a:off x="115645" y="3991715"/>
              <a:ext cx="857749"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Internal processes</a:t>
              </a:r>
            </a:p>
          </p:txBody>
        </p:sp>
        <p:sp>
          <p:nvSpPr>
            <p:cNvPr id="63" name="Rectangle 62">
              <a:extLst>
                <a:ext uri="{FF2B5EF4-FFF2-40B4-BE49-F238E27FC236}">
                  <a16:creationId xmlns:a16="http://schemas.microsoft.com/office/drawing/2014/main" id="{59800356-8618-9298-97BE-E18B37C4C7E7}"/>
                </a:ext>
              </a:extLst>
            </p:cNvPr>
            <p:cNvSpPr/>
            <p:nvPr/>
          </p:nvSpPr>
          <p:spPr bwMode="auto">
            <a:xfrm>
              <a:off x="907028" y="3991715"/>
              <a:ext cx="36000" cy="2304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 name="Rectangle: Rounded Corners 2">
            <a:extLst>
              <a:ext uri="{FF2B5EF4-FFF2-40B4-BE49-F238E27FC236}">
                <a16:creationId xmlns:a16="http://schemas.microsoft.com/office/drawing/2014/main" id="{027F948F-26E9-F3C4-B443-F091C95964CE}"/>
              </a:ext>
              <a:ext uri="{C183D7F6-B498-43B3-948B-1728B52AA6E4}">
                <adec:decorative xmlns:adec="http://schemas.microsoft.com/office/drawing/2017/decorative" val="1"/>
              </a:ext>
            </a:extLst>
          </p:cNvPr>
          <p:cNvSpPr/>
          <p:nvPr/>
        </p:nvSpPr>
        <p:spPr bwMode="auto">
          <a:xfrm>
            <a:off x="3244841" y="1301352"/>
            <a:ext cx="2203703" cy="824857"/>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Virtual agent</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Automatically generate responses to customer inquiries (contact center, chat, agent)</a:t>
            </a:r>
          </a:p>
        </p:txBody>
      </p:sp>
      <p:sp>
        <p:nvSpPr>
          <p:cNvPr id="4" name="Rectangle: Rounded Corners 3">
            <a:extLst>
              <a:ext uri="{FF2B5EF4-FFF2-40B4-BE49-F238E27FC236}">
                <a16:creationId xmlns:a16="http://schemas.microsoft.com/office/drawing/2014/main" id="{3C3D2983-DCF5-2780-B3BA-086B6957D67E}"/>
              </a:ext>
              <a:ext uri="{C183D7F6-B498-43B3-948B-1728B52AA6E4}">
                <adec:decorative xmlns:adec="http://schemas.microsoft.com/office/drawing/2017/decorative" val="1"/>
              </a:ext>
            </a:extLst>
          </p:cNvPr>
          <p:cNvSpPr/>
          <p:nvPr/>
        </p:nvSpPr>
        <p:spPr bwMode="auto">
          <a:xfrm>
            <a:off x="3244841" y="3991715"/>
            <a:ext cx="2203703" cy="824857"/>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Intelligent doc processing</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SMCs public information insights, financial statements, trade finance docs…</a:t>
            </a:r>
          </a:p>
        </p:txBody>
      </p:sp>
      <p:sp>
        <p:nvSpPr>
          <p:cNvPr id="5" name="Rectangle: Rounded Corners 4">
            <a:extLst>
              <a:ext uri="{FF2B5EF4-FFF2-40B4-BE49-F238E27FC236}">
                <a16:creationId xmlns:a16="http://schemas.microsoft.com/office/drawing/2014/main" id="{3B9E66C8-F824-5A44-22FE-9C7C5533C3E0}"/>
              </a:ext>
              <a:ext uri="{C183D7F6-B498-43B3-948B-1728B52AA6E4}">
                <adec:decorative xmlns:adec="http://schemas.microsoft.com/office/drawing/2017/decorative" val="1"/>
              </a:ext>
            </a:extLst>
          </p:cNvPr>
          <p:cNvSpPr/>
          <p:nvPr/>
        </p:nvSpPr>
        <p:spPr bwMode="auto">
          <a:xfrm>
            <a:off x="5464416" y="3644079"/>
            <a:ext cx="2203703" cy="189526"/>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Social media trends summaries</a:t>
            </a:r>
          </a:p>
        </p:txBody>
      </p:sp>
      <p:sp>
        <p:nvSpPr>
          <p:cNvPr id="7" name="Rectangle: Rounded Corners 6">
            <a:extLst>
              <a:ext uri="{FF2B5EF4-FFF2-40B4-BE49-F238E27FC236}">
                <a16:creationId xmlns:a16="http://schemas.microsoft.com/office/drawing/2014/main" id="{7871E299-7F87-1E74-A5B4-4C8E93FBF185}"/>
              </a:ext>
              <a:ext uri="{C183D7F6-B498-43B3-948B-1728B52AA6E4}">
                <adec:decorative xmlns:adec="http://schemas.microsoft.com/office/drawing/2017/decorative" val="1"/>
              </a:ext>
            </a:extLst>
          </p:cNvPr>
          <p:cNvSpPr/>
          <p:nvPr/>
        </p:nvSpPr>
        <p:spPr bwMode="auto">
          <a:xfrm>
            <a:off x="7683991" y="1301351"/>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Compliance monitoring </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Customer complaints’ automatic management and response</a:t>
            </a:r>
          </a:p>
        </p:txBody>
      </p:sp>
      <p:sp>
        <p:nvSpPr>
          <p:cNvPr id="31" name="Rectangle: Rounded Corners 30">
            <a:extLst>
              <a:ext uri="{FF2B5EF4-FFF2-40B4-BE49-F238E27FC236}">
                <a16:creationId xmlns:a16="http://schemas.microsoft.com/office/drawing/2014/main" id="{4B971103-823F-04D9-1E84-E4D818383F75}"/>
              </a:ext>
              <a:ext uri="{C183D7F6-B498-43B3-948B-1728B52AA6E4}">
                <adec:decorative xmlns:adec="http://schemas.microsoft.com/office/drawing/2017/decorative" val="1"/>
              </a:ext>
            </a:extLst>
          </p:cNvPr>
          <p:cNvSpPr/>
          <p:nvPr/>
        </p:nvSpPr>
        <p:spPr bwMode="auto">
          <a:xfrm>
            <a:off x="1025266" y="1027045"/>
            <a:ext cx="2203703" cy="189525"/>
          </a:xfrm>
          <a:prstGeom prst="roundRect">
            <a:avLst/>
          </a:prstGeom>
          <a:solidFill>
            <a:schemeClr val="bg2"/>
          </a:solidFill>
          <a:ln w="10795" cap="flat" cmpd="sng" algn="ctr">
            <a:noFill/>
            <a:prstDash val="solid"/>
          </a:ln>
          <a:effectLst/>
        </p:spPr>
        <p:txBody>
          <a:bodyPr wrap="square" lIns="91440" tIns="45720" rIns="91440" bIns="45720" rtlCol="0" anchor="ctr">
            <a:noAutofit/>
          </a:bodyPr>
          <a:lstStyle/>
          <a:p>
            <a:pPr marL="0" marR="0" lvl="0" indent="0" algn="ctr"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a:rPr>
              <a:t>Content generation</a:t>
            </a:r>
          </a:p>
        </p:txBody>
      </p:sp>
      <p:sp>
        <p:nvSpPr>
          <p:cNvPr id="52" name="Rectangle: Rounded Corners 51">
            <a:extLst>
              <a:ext uri="{FF2B5EF4-FFF2-40B4-BE49-F238E27FC236}">
                <a16:creationId xmlns:a16="http://schemas.microsoft.com/office/drawing/2014/main" id="{620DA358-AFF1-E4BA-7E63-5FB5556CF1E8}"/>
              </a:ext>
              <a:ext uri="{C183D7F6-B498-43B3-948B-1728B52AA6E4}">
                <adec:decorative xmlns:adec="http://schemas.microsoft.com/office/drawing/2017/decorative" val="1"/>
              </a:ext>
            </a:extLst>
          </p:cNvPr>
          <p:cNvSpPr/>
          <p:nvPr/>
        </p:nvSpPr>
        <p:spPr bwMode="auto">
          <a:xfrm>
            <a:off x="1025266" y="5974855"/>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Legal docs generation</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Auto generation of friendly FAQs, legal, contracts </a:t>
            </a:r>
          </a:p>
        </p:txBody>
      </p:sp>
      <p:sp>
        <p:nvSpPr>
          <p:cNvPr id="2" name="Rectangle: Rounded Corners 1">
            <a:extLst>
              <a:ext uri="{FF2B5EF4-FFF2-40B4-BE49-F238E27FC236}">
                <a16:creationId xmlns:a16="http://schemas.microsoft.com/office/drawing/2014/main" id="{1529CCF4-4E5E-C964-372C-79EFD3F7FA9E}"/>
              </a:ext>
              <a:ext uri="{C183D7F6-B498-43B3-948B-1728B52AA6E4}">
                <adec:decorative xmlns:adec="http://schemas.microsoft.com/office/drawing/2017/decorative" val="1"/>
              </a:ext>
            </a:extLst>
          </p:cNvPr>
          <p:cNvSpPr/>
          <p:nvPr/>
        </p:nvSpPr>
        <p:spPr bwMode="auto">
          <a:xfrm>
            <a:off x="1025266" y="1301352"/>
            <a:ext cx="2203703" cy="1549286"/>
          </a:xfrm>
          <a:prstGeom prst="roundRect">
            <a:avLst>
              <a:gd name="adj" fmla="val 11090"/>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Contact Center insights</a:t>
            </a:r>
            <a:endParaRPr kumimoji="0" lang="en-US" sz="14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endParaRP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Interaction summarization for QA &amp; service improvement</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Generate personalized scripted responses to customer inquiries</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Generate automated follow-on customer emails per call details</a:t>
            </a:r>
          </a:p>
        </p:txBody>
      </p:sp>
      <p:sp>
        <p:nvSpPr>
          <p:cNvPr id="6" name="Rectangle: Rounded Corners 5">
            <a:extLst>
              <a:ext uri="{FF2B5EF4-FFF2-40B4-BE49-F238E27FC236}">
                <a16:creationId xmlns:a16="http://schemas.microsoft.com/office/drawing/2014/main" id="{67BA1861-996A-5E1C-ADDA-9B90C1C6D566}"/>
              </a:ext>
              <a:ext uri="{C183D7F6-B498-43B3-948B-1728B52AA6E4}">
                <adec:decorative xmlns:adec="http://schemas.microsoft.com/office/drawing/2017/decorative" val="1"/>
              </a:ext>
            </a:extLst>
          </p:cNvPr>
          <p:cNvSpPr/>
          <p:nvPr/>
        </p:nvSpPr>
        <p:spPr bwMode="auto">
          <a:xfrm>
            <a:off x="3244841" y="5830955"/>
            <a:ext cx="2219575" cy="910050"/>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dirty="0">
                <a:ln w="3175">
                  <a:noFill/>
                </a:ln>
                <a:gradFill>
                  <a:gsLst>
                    <a:gs pos="0">
                      <a:srgbClr val="8DC8E8"/>
                    </a:gs>
                    <a:gs pos="100000">
                      <a:srgbClr val="CD98CF"/>
                    </a:gs>
                  </a:gsLst>
                  <a:lin ang="2700000" scaled="0"/>
                </a:gradFill>
                <a:effectLst/>
                <a:uLnTx/>
                <a:uFillTx/>
                <a:latin typeface="Segoe UI Semibold"/>
                <a:ea typeface="+mn-ea"/>
                <a:cs typeface="Segoe UI"/>
              </a:rPr>
              <a:t>Claims</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itchFamily="34" charset="0"/>
              </a:rPr>
              <a:t>Handlers: post customer calls, auto notes, actions &amp; follow-ups</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itchFamily="34" charset="0"/>
              </a:rPr>
              <a:t>Adjusters: reports &amp; summaries of claims investigation findings</a:t>
            </a:r>
          </a:p>
        </p:txBody>
      </p:sp>
      <p:sp>
        <p:nvSpPr>
          <p:cNvPr id="8" name="Rectangle: Rounded Corners 7">
            <a:extLst>
              <a:ext uri="{FF2B5EF4-FFF2-40B4-BE49-F238E27FC236}">
                <a16:creationId xmlns:a16="http://schemas.microsoft.com/office/drawing/2014/main" id="{9FD7688A-19B0-0D3A-503E-C80FDDF335B6}"/>
              </a:ext>
              <a:ext uri="{C183D7F6-B498-43B3-948B-1728B52AA6E4}">
                <adec:decorative xmlns:adec="http://schemas.microsoft.com/office/drawing/2017/decorative" val="1"/>
              </a:ext>
            </a:extLst>
          </p:cNvPr>
          <p:cNvSpPr/>
          <p:nvPr/>
        </p:nvSpPr>
        <p:spPr bwMode="auto">
          <a:xfrm>
            <a:off x="1025266" y="3008748"/>
            <a:ext cx="2203703" cy="824857"/>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Marketing campaigns </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Generate content ideas across different formats (blog posts, articles, videos, and social media)</a:t>
            </a:r>
          </a:p>
        </p:txBody>
      </p:sp>
      <p:sp>
        <p:nvSpPr>
          <p:cNvPr id="10" name="Rectangle: Rounded Corners 9">
            <a:extLst>
              <a:ext uri="{FF2B5EF4-FFF2-40B4-BE49-F238E27FC236}">
                <a16:creationId xmlns:a16="http://schemas.microsoft.com/office/drawing/2014/main" id="{23224D58-495C-0CB5-4A18-4A0E7B5E7F46}"/>
              </a:ext>
              <a:ext uri="{C183D7F6-B498-43B3-948B-1728B52AA6E4}">
                <adec:decorative xmlns:adec="http://schemas.microsoft.com/office/drawing/2017/decorative" val="1"/>
              </a:ext>
            </a:extLst>
          </p:cNvPr>
          <p:cNvSpPr/>
          <p:nvPr/>
        </p:nvSpPr>
        <p:spPr bwMode="auto">
          <a:xfrm>
            <a:off x="3244841" y="4812460"/>
            <a:ext cx="2203703" cy="994155"/>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dirty="0">
                <a:ln w="3175">
                  <a:noFill/>
                </a:ln>
                <a:gradFill>
                  <a:gsLst>
                    <a:gs pos="0">
                      <a:srgbClr val="8DC8E8"/>
                    </a:gs>
                    <a:gs pos="100000">
                      <a:srgbClr val="CD98CF"/>
                    </a:gs>
                  </a:gsLst>
                  <a:lin ang="2700000" scaled="0"/>
                </a:gradFill>
                <a:effectLst/>
                <a:uLnTx/>
                <a:uFillTx/>
                <a:latin typeface="Segoe UI Semibold"/>
                <a:ea typeface="+mn-ea"/>
                <a:cs typeface="Segoe UI"/>
              </a:rPr>
              <a:t>Client incidents proactive mgmt.</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itchFamily="34" charset="0"/>
              </a:rPr>
              <a:t>Omnichannel incident detection and proactive issue resolution</a:t>
            </a:r>
          </a:p>
        </p:txBody>
      </p:sp>
      <p:sp>
        <p:nvSpPr>
          <p:cNvPr id="11" name="Rectangle: Rounded Corners 10">
            <a:extLst>
              <a:ext uri="{FF2B5EF4-FFF2-40B4-BE49-F238E27FC236}">
                <a16:creationId xmlns:a16="http://schemas.microsoft.com/office/drawing/2014/main" id="{545B0A3A-B76D-9D92-0864-7D6772813889}"/>
              </a:ext>
              <a:ext uri="{C183D7F6-B498-43B3-948B-1728B52AA6E4}">
                <adec:decorative xmlns:adec="http://schemas.microsoft.com/office/drawing/2017/decorative" val="1"/>
              </a:ext>
            </a:extLst>
          </p:cNvPr>
          <p:cNvSpPr/>
          <p:nvPr/>
        </p:nvSpPr>
        <p:spPr bwMode="auto">
          <a:xfrm>
            <a:off x="5464416" y="4653950"/>
            <a:ext cx="2203703" cy="662508"/>
          </a:xfrm>
          <a:prstGeom prst="roundRect">
            <a:avLst/>
          </a:prstGeom>
          <a:solidFill>
            <a:srgbClr val="000000"/>
          </a:solidFill>
          <a:ln w="10795" cap="flat" cmpd="sng" algn="ctr">
            <a:solidFill>
              <a:schemeClr val="accent1"/>
            </a:solidFill>
            <a:prstDash val="solid"/>
          </a:ln>
          <a:effectLst/>
        </p:spPr>
        <p:txBody>
          <a:bodyPr wrap="square" lIns="36000" tIns="0" rIns="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Claims fraud reduction</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Reduce fraud through claims analysis</a:t>
            </a: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424FFCEE-17FE-C940-1844-0ECA919834C9}"/>
              </a:ext>
              <a:ext uri="{C183D7F6-B498-43B3-948B-1728B52AA6E4}">
                <adec:decorative xmlns:adec="http://schemas.microsoft.com/office/drawing/2017/decorative" val="1"/>
              </a:ext>
            </a:extLst>
          </p:cNvPr>
          <p:cNvSpPr/>
          <p:nvPr/>
        </p:nvSpPr>
        <p:spPr bwMode="auto">
          <a:xfrm>
            <a:off x="7683991" y="3644079"/>
            <a:ext cx="2203703" cy="189526"/>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GDPR conversations’ monitoring</a:t>
            </a:r>
          </a:p>
        </p:txBody>
      </p:sp>
      <p:grpSp>
        <p:nvGrpSpPr>
          <p:cNvPr id="18" name="Group 17">
            <a:extLst>
              <a:ext uri="{FF2B5EF4-FFF2-40B4-BE49-F238E27FC236}">
                <a16:creationId xmlns:a16="http://schemas.microsoft.com/office/drawing/2014/main" id="{3947774C-39A6-882D-2A69-5E9DC60B5611}"/>
              </a:ext>
            </a:extLst>
          </p:cNvPr>
          <p:cNvGrpSpPr/>
          <p:nvPr>
            <p:custDataLst>
              <p:tags r:id="rId1"/>
            </p:custDataLst>
          </p:nvPr>
        </p:nvGrpSpPr>
        <p:grpSpPr>
          <a:xfrm>
            <a:off x="11005418" y="770992"/>
            <a:ext cx="1015277" cy="165316"/>
            <a:chOff x="9641787" y="1498600"/>
            <a:chExt cx="1351333" cy="266244"/>
          </a:xfrm>
        </p:grpSpPr>
        <p:sp>
          <p:nvSpPr>
            <p:cNvPr id="15" name="TextBox 14">
              <a:extLst>
                <a:ext uri="{FF2B5EF4-FFF2-40B4-BE49-F238E27FC236}">
                  <a16:creationId xmlns:a16="http://schemas.microsoft.com/office/drawing/2014/main" id="{DC235AAE-88E3-CD24-DB45-908434EAAD33}"/>
                </a:ext>
              </a:extLst>
            </p:cNvPr>
            <p:cNvSpPr txBox="1"/>
            <p:nvPr/>
          </p:nvSpPr>
          <p:spPr>
            <a:xfrm>
              <a:off x="9641787" y="1507801"/>
              <a:ext cx="1351332" cy="247839"/>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Non-Exhaustive</a:t>
              </a:r>
            </a:p>
          </p:txBody>
        </p:sp>
        <p:cxnSp>
          <p:nvCxnSpPr>
            <p:cNvPr id="16" name="Straight Connector 15">
              <a:extLst>
                <a:ext uri="{FF2B5EF4-FFF2-40B4-BE49-F238E27FC236}">
                  <a16:creationId xmlns:a16="http://schemas.microsoft.com/office/drawing/2014/main" id="{7C494569-EA9D-EEFA-FB44-7018428930D0}"/>
                </a:ext>
              </a:extLst>
            </p:cNvPr>
            <p:cNvCxnSpPr>
              <a:cxnSpLocks/>
            </p:cNvCxnSpPr>
            <p:nvPr/>
          </p:nvCxnSpPr>
          <p:spPr>
            <a:xfrm>
              <a:off x="9641787" y="1498600"/>
              <a:ext cx="1351333" cy="0"/>
            </a:xfrm>
            <a:prstGeom prst="line">
              <a:avLst/>
            </a:prstGeom>
            <a:ln w="12700" cmpd="sng">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B6372A-B788-B5FD-FEC2-A98C4640DA9A}"/>
                </a:ext>
              </a:extLst>
            </p:cNvPr>
            <p:cNvCxnSpPr>
              <a:cxnSpLocks/>
            </p:cNvCxnSpPr>
            <p:nvPr/>
          </p:nvCxnSpPr>
          <p:spPr>
            <a:xfrm>
              <a:off x="9641787" y="1764844"/>
              <a:ext cx="1351333" cy="0"/>
            </a:xfrm>
            <a:prstGeom prst="line">
              <a:avLst/>
            </a:prstGeom>
            <a:ln w="12700" cmpd="sng">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Rounded Corners 18">
            <a:extLst>
              <a:ext uri="{FF2B5EF4-FFF2-40B4-BE49-F238E27FC236}">
                <a16:creationId xmlns:a16="http://schemas.microsoft.com/office/drawing/2014/main" id="{9666195B-8B37-1BB9-5D6A-2439165D900B}"/>
              </a:ext>
              <a:ext uri="{C183D7F6-B498-43B3-948B-1728B52AA6E4}">
                <adec:decorative xmlns:adec="http://schemas.microsoft.com/office/drawing/2017/decorative" val="1"/>
              </a:ext>
            </a:extLst>
          </p:cNvPr>
          <p:cNvSpPr/>
          <p:nvPr/>
        </p:nvSpPr>
        <p:spPr bwMode="auto">
          <a:xfrm>
            <a:off x="5464416" y="2839450"/>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Operations’ SLAs compliance</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Customer complaints automatic management and response</a:t>
            </a:r>
          </a:p>
        </p:txBody>
      </p:sp>
      <p:sp>
        <p:nvSpPr>
          <p:cNvPr id="13" name="Rectangle: Rounded Corners 12">
            <a:extLst>
              <a:ext uri="{FF2B5EF4-FFF2-40B4-BE49-F238E27FC236}">
                <a16:creationId xmlns:a16="http://schemas.microsoft.com/office/drawing/2014/main" id="{092C23DD-ED93-3004-20AE-23CCFE8A23AF}"/>
              </a:ext>
              <a:ext uri="{C183D7F6-B498-43B3-948B-1728B52AA6E4}">
                <adec:decorative xmlns:adec="http://schemas.microsoft.com/office/drawing/2017/decorative" val="1"/>
              </a:ext>
            </a:extLst>
          </p:cNvPr>
          <p:cNvSpPr/>
          <p:nvPr/>
        </p:nvSpPr>
        <p:spPr bwMode="auto">
          <a:xfrm>
            <a:off x="9903567" y="5979119"/>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Code refactoring</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Java old to Java new; Java to Phyton; COBOL to Java</a:t>
            </a:r>
          </a:p>
        </p:txBody>
      </p:sp>
      <p:sp>
        <p:nvSpPr>
          <p:cNvPr id="53" name="Rectangle: Rounded Corners 52">
            <a:extLst>
              <a:ext uri="{FF2B5EF4-FFF2-40B4-BE49-F238E27FC236}">
                <a16:creationId xmlns:a16="http://schemas.microsoft.com/office/drawing/2014/main" id="{28A53A93-1713-E6FE-41AA-9E89AF872693}"/>
              </a:ext>
              <a:ext uri="{C183D7F6-B498-43B3-948B-1728B52AA6E4}">
                <adec:decorative xmlns:adec="http://schemas.microsoft.com/office/drawing/2017/decorative" val="1"/>
              </a:ext>
            </a:extLst>
          </p:cNvPr>
          <p:cNvSpPr/>
          <p:nvPr/>
        </p:nvSpPr>
        <p:spPr bwMode="auto">
          <a:xfrm>
            <a:off x="1025266" y="3991715"/>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Actuarial</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Validate and document actuarial models in human language</a:t>
            </a:r>
          </a:p>
        </p:txBody>
      </p:sp>
      <p:sp>
        <p:nvSpPr>
          <p:cNvPr id="14" name="Rectangle: Rounded Corners 13">
            <a:extLst>
              <a:ext uri="{FF2B5EF4-FFF2-40B4-BE49-F238E27FC236}">
                <a16:creationId xmlns:a16="http://schemas.microsoft.com/office/drawing/2014/main" id="{AF0D5794-40CD-EA6C-0E58-2AFE531ED59F}"/>
              </a:ext>
              <a:ext uri="{C183D7F6-B498-43B3-948B-1728B52AA6E4}">
                <adec:decorative xmlns:adec="http://schemas.microsoft.com/office/drawing/2017/decorative" val="1"/>
              </a:ext>
            </a:extLst>
          </p:cNvPr>
          <p:cNvSpPr/>
          <p:nvPr/>
        </p:nvSpPr>
        <p:spPr bwMode="auto">
          <a:xfrm>
            <a:off x="1025266" y="4653950"/>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Underwriting</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Automate email replies to agents and other key stakeholders</a:t>
            </a:r>
          </a:p>
        </p:txBody>
      </p:sp>
      <p:sp>
        <p:nvSpPr>
          <p:cNvPr id="23" name="Rectangle: Rounded Corners 22">
            <a:extLst>
              <a:ext uri="{FF2B5EF4-FFF2-40B4-BE49-F238E27FC236}">
                <a16:creationId xmlns:a16="http://schemas.microsoft.com/office/drawing/2014/main" id="{DD78F1E8-8F76-3C87-1644-3499E5F3931D}"/>
              </a:ext>
              <a:ext uri="{C183D7F6-B498-43B3-948B-1728B52AA6E4}">
                <adec:decorative xmlns:adec="http://schemas.microsoft.com/office/drawing/2017/decorative" val="1"/>
              </a:ext>
            </a:extLst>
          </p:cNvPr>
          <p:cNvSpPr/>
          <p:nvPr/>
        </p:nvSpPr>
        <p:spPr bwMode="auto">
          <a:xfrm>
            <a:off x="7683991" y="5499266"/>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Confidential info classification</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Auto detection of confidential info for tagging and protection</a:t>
            </a:r>
          </a:p>
        </p:txBody>
      </p:sp>
      <p:sp>
        <p:nvSpPr>
          <p:cNvPr id="25" name="Rectangle: Rounded Corners 24">
            <a:extLst>
              <a:ext uri="{FF2B5EF4-FFF2-40B4-BE49-F238E27FC236}">
                <a16:creationId xmlns:a16="http://schemas.microsoft.com/office/drawing/2014/main" id="{495BF731-4DE4-BF2C-69CA-F85F819C3A6B}"/>
              </a:ext>
              <a:ext uri="{C183D7F6-B498-43B3-948B-1728B52AA6E4}">
                <adec:decorative xmlns:adec="http://schemas.microsoft.com/office/drawing/2017/decorative" val="1"/>
              </a:ext>
            </a:extLst>
          </p:cNvPr>
          <p:cNvSpPr/>
          <p:nvPr/>
        </p:nvSpPr>
        <p:spPr bwMode="auto">
          <a:xfrm>
            <a:off x="1025266" y="5316458"/>
            <a:ext cx="2203703" cy="662508"/>
          </a:xfrm>
          <a:prstGeom prst="roundRect">
            <a:avLst/>
          </a:prstGeom>
          <a:solidFill>
            <a:srgbClr val="000000"/>
          </a:solidFill>
          <a:ln w="10795" cap="flat" cmpd="sng" algn="ctr">
            <a:solidFill>
              <a:schemeClr val="accent1"/>
            </a:solidFill>
            <a:prstDash val="solid"/>
          </a:ln>
          <a:effectLst/>
        </p:spPr>
        <p:txBody>
          <a:bodyPr wrap="square" lIns="36000" tIns="0" rIns="3600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Claims</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Auto email replies generation to customers and other parties</a:t>
            </a:r>
          </a:p>
        </p:txBody>
      </p:sp>
      <p:sp>
        <p:nvSpPr>
          <p:cNvPr id="26" name="Rectangle: Rounded Corners 25">
            <a:extLst>
              <a:ext uri="{FF2B5EF4-FFF2-40B4-BE49-F238E27FC236}">
                <a16:creationId xmlns:a16="http://schemas.microsoft.com/office/drawing/2014/main" id="{88570EF4-DBE3-2D6A-1E80-8349B9F773B5}"/>
              </a:ext>
              <a:ext uri="{C183D7F6-B498-43B3-948B-1728B52AA6E4}">
                <adec:decorative xmlns:adec="http://schemas.microsoft.com/office/drawing/2017/decorative" val="1"/>
              </a:ext>
            </a:extLst>
          </p:cNvPr>
          <p:cNvSpPr/>
          <p:nvPr/>
        </p:nvSpPr>
        <p:spPr bwMode="auto">
          <a:xfrm>
            <a:off x="5464416" y="5311853"/>
            <a:ext cx="2203703" cy="662508"/>
          </a:xfrm>
          <a:prstGeom prst="roundRect">
            <a:avLst/>
          </a:prstGeom>
          <a:solidFill>
            <a:srgbClr val="000000"/>
          </a:solidFill>
          <a:ln w="10795" cap="flat" cmpd="sng" algn="ctr">
            <a:solidFill>
              <a:schemeClr val="accent1"/>
            </a:solidFill>
            <a:prstDash val="solid"/>
          </a:ln>
          <a:effectLst/>
        </p:spPr>
        <p:txBody>
          <a:bodyPr wrap="square" lIns="36000" tIns="0" rIns="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Feedback processing</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External feedback processing for products &amp; services improvement</a:t>
            </a: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E64352ED-4B31-0BE0-78D4-B86E938B4BF0}"/>
              </a:ext>
              <a:ext uri="{C183D7F6-B498-43B3-948B-1728B52AA6E4}">
                <adec:decorative xmlns:adec="http://schemas.microsoft.com/office/drawing/2017/decorative" val="1"/>
              </a:ext>
            </a:extLst>
          </p:cNvPr>
          <p:cNvSpPr/>
          <p:nvPr/>
        </p:nvSpPr>
        <p:spPr bwMode="auto">
          <a:xfrm>
            <a:off x="5464416" y="5968256"/>
            <a:ext cx="2203703" cy="662508"/>
          </a:xfrm>
          <a:prstGeom prst="roundRect">
            <a:avLst/>
          </a:prstGeom>
          <a:solidFill>
            <a:srgbClr val="000000"/>
          </a:solidFill>
          <a:ln w="10795" cap="flat" cmpd="sng" algn="ctr">
            <a:solidFill>
              <a:schemeClr val="accent1"/>
            </a:solidFill>
            <a:prstDash val="solid"/>
          </a:ln>
          <a:effectLst/>
        </p:spPr>
        <p:txBody>
          <a:bodyPr wrap="square" lIns="36000" tIns="0" rIns="0" bIns="0" rtlCol="0" anchor="t">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200" b="1" i="0" u="none" strike="noStrike" kern="0" cap="none" spc="-50" normalizeH="0" baseline="0" noProof="0">
                <a:ln w="3175">
                  <a:noFill/>
                </a:ln>
                <a:gradFill>
                  <a:gsLst>
                    <a:gs pos="0">
                      <a:srgbClr val="8DC8E8"/>
                    </a:gs>
                    <a:gs pos="100000">
                      <a:srgbClr val="CD98CF"/>
                    </a:gs>
                  </a:gsLst>
                  <a:lin ang="2700000" scaled="0"/>
                </a:gradFill>
                <a:effectLst/>
                <a:uLnTx/>
                <a:uFillTx/>
                <a:latin typeface="Segoe UI Semibold"/>
                <a:ea typeface="+mn-ea"/>
                <a:cs typeface="Segoe UI"/>
              </a:rPr>
              <a:t>Employee sentiment analysis</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Analyze employee sentiment providing insights into culture</a:t>
            </a: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Text Placeholder 4">
            <a:extLst>
              <a:ext uri="{FF2B5EF4-FFF2-40B4-BE49-F238E27FC236}">
                <a16:creationId xmlns:a16="http://schemas.microsoft.com/office/drawing/2014/main" id="{8C4FC682-4354-C4C0-12BE-2F11202E77D3}"/>
              </a:ext>
            </a:extLst>
          </p:cNvPr>
          <p:cNvSpPr txBox="1">
            <a:spLocks/>
          </p:cNvSpPr>
          <p:nvPr/>
        </p:nvSpPr>
        <p:spPr>
          <a:xfrm>
            <a:off x="469631" y="116995"/>
            <a:ext cx="3719513" cy="1661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AI Lab – </a:t>
            </a:r>
            <a:r>
              <a:rPr lang="en-US" sz="1200">
                <a:solidFill>
                  <a:prstClr val="white"/>
                </a:solidFill>
                <a:latin typeface="Segoe UI"/>
              </a:rPr>
              <a:t>Use cases delivery</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0756067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CSTAMP" val="00"/>
</p:tagLst>
</file>

<file path=ppt/theme/theme1.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46C5DB"/>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S Yellow Blue">
  <a:themeElements>
    <a:clrScheme name="IS yellow_teal color">
      <a:dk1>
        <a:srgbClr val="000000"/>
      </a:dk1>
      <a:lt1>
        <a:srgbClr val="FFFFFF"/>
      </a:lt1>
      <a:dk2>
        <a:srgbClr val="008575"/>
      </a:dk2>
      <a:lt2>
        <a:srgbClr val="FEF000"/>
      </a:lt2>
      <a:accent1>
        <a:srgbClr val="FF9349"/>
      </a:accent1>
      <a:accent2>
        <a:srgbClr val="D83B01"/>
      </a:accent2>
      <a:accent3>
        <a:srgbClr val="107C10"/>
      </a:accent3>
      <a:accent4>
        <a:srgbClr val="008575"/>
      </a:accent4>
      <a:accent5>
        <a:srgbClr val="0078D4"/>
      </a:accent5>
      <a:accent6>
        <a:srgbClr val="8661C5"/>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S_Yellow Blue" id="{3F04DC09-50E0-4FA1-8440-4FC1FF8949AD}" vid="{E0B1A514-1341-493C-A367-D8DE18E30F83}"/>
    </a:ext>
  </a:extLst>
</a:theme>
</file>

<file path=ppt/theme/theme3.xml><?xml version="1.0" encoding="utf-8"?>
<a:theme xmlns:a="http://schemas.openxmlformats.org/drawingml/2006/main" name="2_MIS Yellow Blue">
  <a:themeElements>
    <a:clrScheme name="IS yellow_teal color">
      <a:dk1>
        <a:srgbClr val="000000"/>
      </a:dk1>
      <a:lt1>
        <a:srgbClr val="FFFFFF"/>
      </a:lt1>
      <a:dk2>
        <a:srgbClr val="008575"/>
      </a:dk2>
      <a:lt2>
        <a:srgbClr val="FEF000"/>
      </a:lt2>
      <a:accent1>
        <a:srgbClr val="FF9349"/>
      </a:accent1>
      <a:accent2>
        <a:srgbClr val="D83B01"/>
      </a:accent2>
      <a:accent3>
        <a:srgbClr val="107C10"/>
      </a:accent3>
      <a:accent4>
        <a:srgbClr val="008575"/>
      </a:accent4>
      <a:accent5>
        <a:srgbClr val="0078D4"/>
      </a:accent5>
      <a:accent6>
        <a:srgbClr val="8661C5"/>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S_Yellow Blue" id="{3F04DC09-50E0-4FA1-8440-4FC1FF8949AD}" vid="{E0B1A514-1341-493C-A367-D8DE18E30F83}"/>
    </a:ext>
  </a:extLst>
</a:theme>
</file>

<file path=ppt/theme/theme4.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5.xml><?xml version="1.0" encoding="utf-8"?>
<a:theme xmlns:a="http://schemas.openxmlformats.org/drawingml/2006/main" name="Yellow_blue Section">
  <a:themeElements>
    <a:clrScheme name="IS yellow_teal color">
      <a:dk1>
        <a:srgbClr val="000000"/>
      </a:dk1>
      <a:lt1>
        <a:srgbClr val="FFFFFF"/>
      </a:lt1>
      <a:dk2>
        <a:srgbClr val="008575"/>
      </a:dk2>
      <a:lt2>
        <a:srgbClr val="FEF000"/>
      </a:lt2>
      <a:accent1>
        <a:srgbClr val="FF9349"/>
      </a:accent1>
      <a:accent2>
        <a:srgbClr val="D83B01"/>
      </a:accent2>
      <a:accent3>
        <a:srgbClr val="107C10"/>
      </a:accent3>
      <a:accent4>
        <a:srgbClr val="008575"/>
      </a:accent4>
      <a:accent5>
        <a:srgbClr val="0078D4"/>
      </a:accent5>
      <a:accent6>
        <a:srgbClr val="8661C5"/>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FT" id="{72462D67-82C8-4CB4-9FCE-67FFC3793DC9}" vid="{11D0CE73-9D4A-488C-9D14-928728701E4F}"/>
    </a:ext>
  </a:extLst>
</a:theme>
</file>

<file path=ppt/theme/theme6.xml><?xml version="1.0" encoding="utf-8"?>
<a:theme xmlns:a="http://schemas.openxmlformats.org/drawingml/2006/main" name="1_Yellow Blue Section">
  <a:themeElements>
    <a:clrScheme name="MIS Palette">
      <a:dk1>
        <a:srgbClr val="000000"/>
      </a:dk1>
      <a:lt1>
        <a:srgbClr val="FFFFFF"/>
      </a:lt1>
      <a:dk2>
        <a:srgbClr val="008575"/>
      </a:dk2>
      <a:lt2>
        <a:srgbClr val="FEF000"/>
      </a:lt2>
      <a:accent1>
        <a:srgbClr val="FF9349"/>
      </a:accent1>
      <a:accent2>
        <a:srgbClr val="D83B01"/>
      </a:accent2>
      <a:accent3>
        <a:srgbClr val="107C10"/>
      </a:accent3>
      <a:accent4>
        <a:srgbClr val="008575"/>
      </a:accent4>
      <a:accent5>
        <a:srgbClr val="0078D4"/>
      </a:accent5>
      <a:accent6>
        <a:srgbClr val="8661C5"/>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_Customer Presentation_Template_updated  -  Read-Only" id="{1E690AFB-1694-417C-9EF3-95214527F8FB}" vid="{0BABF331-FD31-444E-8839-6E39FC0A5B44}"/>
    </a:ext>
  </a:extLst>
</a:theme>
</file>

<file path=ppt/theme/theme7.xml><?xml version="1.0" encoding="utf-8"?>
<a:theme xmlns:a="http://schemas.openxmlformats.org/drawingml/2006/main" name="4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8.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9.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_ip_UnifiedCompliancePolicyUIAction xmlns="http://schemas.microsoft.com/sharepoint/v3" xsi:nil="true"/>
    <bc28b5f076654a3b96073bbbebfeb8c9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bc28b5f076654a3b96073bbbebfeb8c9>
    <MSProductsTaxHTField0 xmlns="230e9df3-be65-4c73-a93b-d1236ebd677e">
      <Terms xmlns="http://schemas.microsoft.com/office/infopath/2007/PartnerControls"/>
    </MSProductsTaxHTField0>
    <m74a2925250f485f9486ed3f97e2a6b3 xmlns="230e9df3-be65-4c73-a93b-d1236ebd677e">
      <Terms xmlns="http://schemas.microsoft.com/office/infopath/2007/PartnerControls"/>
    </m74a2925250f485f9486ed3f97e2a6b3>
    <oad7af80ad0f4ba99bb03b3894ab533c xmlns="230e9df3-be65-4c73-a93b-d1236ebd677e">
      <Terms xmlns="http://schemas.microsoft.com/office/infopath/2007/PartnerControls"/>
    </oad7af80ad0f4ba99bb03b3894ab533c>
    <_ip_UnifiedCompliancePolicyProperties xmlns="http://schemas.microsoft.com/sharepoint/v3" xsi:nil="true"/>
    <Authors xmlns="230e9df3-be65-4c73-a93b-d1236ebd677e">
      <UserInfo>
        <DisplayName/>
        <AccountId xsi:nil="true"/>
        <AccountType/>
      </UserInfo>
    </Authors>
    <DerivedFromID xmlns="230e9df3-be65-4c73-a93b-d1236ebd677e">Original</DerivedFromID>
    <TaxCatchAll xmlns="230e9df3-be65-4c73-a93b-d1236ebd677e">
      <Value>1</Value>
    </TaxCatchAll>
    <_dlc_DocId xmlns="230e9df3-be65-4c73-a93b-d1236ebd677e">4D4K35MN7CXP-1053707692-33</_dlc_DocId>
    <_dlc_DocIdUrl xmlns="230e9df3-be65-4c73-a93b-d1236ebd677e">
      <Url>https://microsoft.sharepoint.com/teams/SEE-29493/_layouts/15/DocIdRedir.aspx?ID=4D4K35MN7CXP-1053707692-33</Url>
      <Description>4D4K35MN7CXP-1053707692-33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03D8A55DDD024F967ADC71E993D718" ma:contentTypeVersion="22" ma:contentTypeDescription="Create a new document." ma:contentTypeScope="" ma:versionID="b93953e5eee9d5d117b691e67d637799">
  <xsd:schema xmlns:xsd="http://www.w3.org/2001/XMLSchema" xmlns:xs="http://www.w3.org/2001/XMLSchema" xmlns:p="http://schemas.microsoft.com/office/2006/metadata/properties" xmlns:ns1="http://schemas.microsoft.com/sharepoint/v3" xmlns:ns2="230e9df3-be65-4c73-a93b-d1236ebd677e" xmlns:ns3="83242d89-a672-4097-902a-f07aa1f54fad" xmlns:ns4="a88afeea-b170-4a4f-84c0-4c8ffa8fa14e" targetNamespace="http://schemas.microsoft.com/office/2006/metadata/properties" ma:root="true" ma:fieldsID="aee37cf560434d137147cb9be5a5fea2" ns1:_="" ns2:_="" ns3:_="" ns4:_="">
    <xsd:import namespace="http://schemas.microsoft.com/sharepoint/v3"/>
    <xsd:import namespace="230e9df3-be65-4c73-a93b-d1236ebd677e"/>
    <xsd:import namespace="83242d89-a672-4097-902a-f07aa1f54fad"/>
    <xsd:import namespace="a88afeea-b170-4a4f-84c0-4c8ffa8fa14e"/>
    <xsd:element name="properties">
      <xsd:complexType>
        <xsd:sequence>
          <xsd:element name="documentManagement">
            <xsd:complexType>
              <xsd:all>
                <xsd:element ref="ns2:_dlc_DocId" minOccurs="0"/>
                <xsd:element ref="ns2:_dlc_DocIdUrl" minOccurs="0"/>
                <xsd:element ref="ns2:_dlc_DocIdPersistId" minOccurs="0"/>
                <xsd:element ref="ns2:DerivedFromID" minOccurs="0"/>
                <xsd:element ref="ns2:DocumentDescription" minOccurs="0"/>
                <xsd:element ref="ns2:Authors" minOccurs="0"/>
                <xsd:element ref="ns2:MSProductsTaxHTField0" minOccurs="0"/>
                <xsd:element ref="ns2:TaxCatchAll" minOccurs="0"/>
                <xsd:element ref="ns2:m74a2925250f485f9486ed3f97e2a6b3" minOccurs="0"/>
                <xsd:element ref="ns2:oad7af80ad0f4ba99bb03b3894ab533c" minOccurs="0"/>
                <xsd:element ref="ns2:bc28b5f076654a3b96073bbbebfeb8c9" minOccurs="0"/>
                <xsd:element ref="ns2:TaxCatchAllLabel" minOccurs="0"/>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8" nillable="true" ma:displayName="Unified Compliance Policy Properties" ma:hidden="true" ma:internalName="_ip_UnifiedCompliancePolicyProperties">
      <xsd:simpleType>
        <xsd:restriction base="dms:Note"/>
      </xsd:simpleType>
    </xsd:element>
    <xsd:element name="_ip_UnifiedCompliancePolicyUIAction" ma:index="2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DerivedFromID" ma:index="11"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12"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13"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SProductsTaxHTField0" ma:index="15" nillable="true" ma:taxonomy="true" ma:internalName="MSProductsTaxHTField0" ma:taxonomyFieldName="MSProducts" ma:displayName="MS Products" ma:default=""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6" nillable="true" ma:displayName="Taxonomy Catch All Column" ma:hidden="true" ma:list="{5cfc6f01-05fd-498e-9d62-26fdd1be784f}" ma:internalName="TaxCatchAll" ma:showField="CatchAllData" ma:web="a88afeea-b170-4a4f-84c0-4c8ffa8fa14e">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8" nillable="true" ma:taxonomy="true" ma:internalName="m74a2925250f485f9486ed3f97e2a6b3" ma:taxonomyFieldName="VerticalIndustries" ma:displayName="Vertical Industries" ma:readOnly="false" ma:default="" ma:fieldId="{674a2925-250f-485f-9486-ed3f97e2a6b3}" ma:taxonomyMulti="true" ma:sspId="e385fb40-52d4-4fae-9c5b-3e8ff8a5878e" ma:termSetId="91b0d1e0-9f22-4aab-a1ef-fa1358a21588" ma:anchorId="00000000-0000-0000-0000-000000000000" ma:open="false" ma:isKeyword="false">
      <xsd:complexType>
        <xsd:sequence>
          <xsd:element ref="pc:Terms" minOccurs="0" maxOccurs="1"/>
        </xsd:sequence>
      </xsd:complexType>
    </xsd:element>
    <xsd:element name="oad7af80ad0f4ba99bb03b3894ab533c" ma:index="20"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2" nillable="true" ma:taxonomy="true" ma:internalName="bc28b5f076654a3b96073bbbebfeb8c9" ma:taxonomyFieldName="MSLanguage" ma:displayName="MS Language" ma:default="1;#English|cb91f272-ce4d-4a7e-9bbf-78b58e3d188d"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TaxCatchAllLabel" ma:index="23" nillable="true" ma:displayName="Taxonomy Catch All Column1" ma:hidden="true" ma:list="{5cfc6f01-05fd-498e-9d62-26fdd1be784f}" ma:internalName="TaxCatchAllLabel" ma:readOnly="true" ma:showField="CatchAllDataLabel" ma:web="a88afeea-b170-4a4f-84c0-4c8ffa8fa14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3242d89-a672-4097-902a-f07aa1f54fad" elementFormDefault="qualified">
    <xsd:import namespace="http://schemas.microsoft.com/office/2006/documentManagement/types"/>
    <xsd:import namespace="http://schemas.microsoft.com/office/infopath/2007/PartnerControls"/>
    <xsd:element name="MediaServiceMetadata" ma:index="24" nillable="true" ma:displayName="MediaServiceMetadata" ma:hidden="true" ma:internalName="MediaServiceMetadata" ma:readOnly="true">
      <xsd:simpleType>
        <xsd:restriction base="dms:Note"/>
      </xsd:simpleType>
    </xsd:element>
    <xsd:element name="MediaServiceFastMetadata" ma:index="25" nillable="true" ma:displayName="MediaServiceFastMetadata" ma:hidden="true" ma:internalName="MediaServiceFastMetadata" ma:readOnly="true">
      <xsd:simpleType>
        <xsd:restriction base="dms:Note"/>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8afeea-b170-4a4f-84c0-4c8ffa8fa14e"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20468A6-E4AD-44FA-8216-D9E4EBDEEBE4}">
  <ds:schemaRefs>
    <ds:schemaRef ds:uri="230e9df3-be65-4c73-a93b-d1236ebd677e"/>
    <ds:schemaRef ds:uri="http://schemas.microsoft.com/office/2006/documentManagement/types"/>
    <ds:schemaRef ds:uri="http://schemas.microsoft.com/office/2006/metadata/properties"/>
    <ds:schemaRef ds:uri="83242d89-a672-4097-902a-f07aa1f54fad"/>
    <ds:schemaRef ds:uri="http://purl.org/dc/dcmitype/"/>
    <ds:schemaRef ds:uri="http://purl.org/dc/elements/1.1/"/>
    <ds:schemaRef ds:uri="http://schemas.microsoft.com/office/infopath/2007/PartnerControls"/>
    <ds:schemaRef ds:uri="http://schemas.microsoft.com/sharepoint/v3"/>
    <ds:schemaRef ds:uri="http://www.w3.org/XML/1998/namespace"/>
    <ds:schemaRef ds:uri="http://schemas.openxmlformats.org/package/2006/metadata/core-properties"/>
    <ds:schemaRef ds:uri="a88afeea-b170-4a4f-84c0-4c8ffa8fa14e"/>
    <ds:schemaRef ds:uri="http://purl.org/dc/terms/"/>
  </ds:schemaRefs>
</ds:datastoreItem>
</file>

<file path=customXml/itemProps2.xml><?xml version="1.0" encoding="utf-8"?>
<ds:datastoreItem xmlns:ds="http://schemas.openxmlformats.org/officeDocument/2006/customXml" ds:itemID="{791EF4C3-295B-49A9-87B4-D8CFFBBFBE42}">
  <ds:schemaRefs>
    <ds:schemaRef ds:uri="http://schemas.microsoft.com/sharepoint/v3/contenttype/forms"/>
  </ds:schemaRefs>
</ds:datastoreItem>
</file>

<file path=customXml/itemProps3.xml><?xml version="1.0" encoding="utf-8"?>
<ds:datastoreItem xmlns:ds="http://schemas.openxmlformats.org/officeDocument/2006/customXml" ds:itemID="{96DF1B41-1C23-432A-A6CE-989DF44ECFCC}">
  <ds:schemaRefs>
    <ds:schemaRef ds:uri="230e9df3-be65-4c73-a93b-d1236ebd677e"/>
    <ds:schemaRef ds:uri="83242d89-a672-4097-902a-f07aa1f54fad"/>
    <ds:schemaRef ds:uri="a88afeea-b170-4a4f-84c0-4c8ffa8fa1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AF88813D-3193-4EAD-A014-72D8943FA739}">
  <ds:schemaRefs>
    <ds:schemaRef ds:uri="http://schemas.microsoft.com/sharepoint/event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10379</TotalTime>
  <Words>2467</Words>
  <Application>Microsoft Macintosh PowerPoint</Application>
  <PresentationFormat>Widescreen</PresentationFormat>
  <Paragraphs>300</Paragraphs>
  <Slides>10</Slides>
  <Notes>6</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10</vt:i4>
      </vt:variant>
    </vt:vector>
  </HeadingPairs>
  <TitlesOfParts>
    <vt:vector size="34" baseType="lpstr">
      <vt:lpstr>Arial</vt:lpstr>
      <vt:lpstr>Calibri</vt:lpstr>
      <vt:lpstr>Consolas</vt:lpstr>
      <vt:lpstr>Courier New</vt:lpstr>
      <vt:lpstr>Helvetica Neue</vt:lpstr>
      <vt:lpstr>Santander Headline</vt:lpstr>
      <vt:lpstr>Segoe Pro</vt:lpstr>
      <vt:lpstr>Segoe Pro Cond</vt:lpstr>
      <vt:lpstr>Segoe UI</vt:lpstr>
      <vt:lpstr>Segoe UI Historic</vt:lpstr>
      <vt:lpstr>Segoe UI Light</vt:lpstr>
      <vt:lpstr>Segoe UI Semibold</vt:lpstr>
      <vt:lpstr>Segoe UI Semilight</vt:lpstr>
      <vt:lpstr>SegoePro-Semibold</vt:lpstr>
      <vt:lpstr>Wingdings</vt:lpstr>
      <vt:lpstr>Microsoft 365 PPT Template - 2018</vt:lpstr>
      <vt:lpstr>MIS Yellow Blue</vt:lpstr>
      <vt:lpstr>2_MIS Yellow Blue</vt:lpstr>
      <vt:lpstr>WHITE TEMPLATE</vt:lpstr>
      <vt:lpstr>Yellow_blue Section</vt:lpstr>
      <vt:lpstr>1_Yellow Blue Section</vt:lpstr>
      <vt:lpstr>4_Black Template</vt:lpstr>
      <vt:lpstr>9-51153_Microsoft_Ignite_Black_Template</vt:lpstr>
      <vt:lpstr>3_Azure black</vt:lpstr>
      <vt:lpstr>PowerPoint Presentation</vt:lpstr>
      <vt:lpstr>Making the Shift: Banking to Cognitive Bank Building an ac , through Engineering Innovation</vt:lpstr>
      <vt:lpstr>Three clear objectives to achieve under the AI Innovation Lab program</vt:lpstr>
      <vt:lpstr>A dedicated program to set up and develop the AI innovation Lab @ Client,  co-piloted by Microsoft</vt:lpstr>
      <vt:lpstr>PowerPoint Presentation</vt:lpstr>
      <vt:lpstr>The different roles dedicated to the program…</vt:lpstr>
      <vt:lpstr>…are covered with an experienced team on Azure Open AI</vt:lpstr>
      <vt:lpstr>Initial Client AI use cases already identified…  Expected delivery of 10-15 use cases during initial 12 months</vt:lpstr>
      <vt:lpstr>…to be complemented with Microsoft experience in the Banking Industry</vt:lpstr>
      <vt:lpstr>16 weeks plan for the delivery of the  initial use case and the platform set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Retail</dc:title>
  <dc:creator>Joao Pedro</dc:creator>
  <cp:lastModifiedBy>Diomedes Kastanis</cp:lastModifiedBy>
  <cp:revision>8</cp:revision>
  <dcterms:created xsi:type="dcterms:W3CDTF">2020-12-31T06:11:22Z</dcterms:created>
  <dcterms:modified xsi:type="dcterms:W3CDTF">2023-09-25T07:29:00Z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0x010100E803D8A55DDD024F967ADC71E993D718</vt:lpwstr>
  </property>
  <property fmtid="{D5CDD505-2E9C-101B-9397-08002B2CF9AE}" pid="3" name="_dlc_DocIdItemGuid">
    <vt:lpwstr>4609c1d9-f670-427d-b5ec-ae6a55fa4746</vt:lpwstr>
  </property>
  <property fmtid="{D5CDD505-2E9C-101B-9397-08002B2CF9AE}" pid="4" name="MSLanguage">
    <vt:lpwstr>1;#English|cb91f272-ce4d-4a7e-9bbf-78b58e3d188d</vt:lpwstr>
  </property>
  <property fmtid="{D5CDD505-2E9C-101B-9397-08002B2CF9AE}" pid="5" name="p7ae7c99891b404d9a873cd3c41a01e4">
    <vt:lpwstr/>
  </property>
  <property fmtid="{D5CDD505-2E9C-101B-9397-08002B2CF9AE}" pid="6" name="ServicesDomain">
    <vt:lpwstr/>
  </property>
  <property fmtid="{D5CDD505-2E9C-101B-9397-08002B2CF9AE}" pid="7" name="VerticalIndustries">
    <vt:lpwstr/>
  </property>
  <property fmtid="{D5CDD505-2E9C-101B-9397-08002B2CF9AE}" pid="8" name="ServicesBusinessScenario">
    <vt:lpwstr/>
  </property>
  <property fmtid="{D5CDD505-2E9C-101B-9397-08002B2CF9AE}" pid="9" name="CodeKeywords">
    <vt:lpwstr/>
  </property>
  <property fmtid="{D5CDD505-2E9C-101B-9397-08002B2CF9AE}" pid="10" name="p26d0941c95b4632829814c66f0e8c72">
    <vt:lpwstr/>
  </property>
  <property fmtid="{D5CDD505-2E9C-101B-9397-08002B2CF9AE}" pid="11" name="MSProducts">
    <vt:lpwstr/>
  </property>
  <property fmtid="{D5CDD505-2E9C-101B-9397-08002B2CF9AE}" pid="12" name="ServicesIPTypes">
    <vt:lpwstr/>
  </property>
  <property fmtid="{D5CDD505-2E9C-101B-9397-08002B2CF9AE}" pid="13" name="g6775e77a6d84637a29014d883a4378a">
    <vt:lpwstr/>
  </property>
  <property fmtid="{D5CDD505-2E9C-101B-9397-08002B2CF9AE}" pid="14" name="af1f5bfae61e4243aac9966cb19580e1">
    <vt:lpwstr/>
  </property>
  <property fmtid="{D5CDD505-2E9C-101B-9397-08002B2CF9AE}" pid="15" name="DevelopmentLanguages">
    <vt:lpwstr/>
  </property>
  <property fmtid="{D5CDD505-2E9C-101B-9397-08002B2CF9AE}" pid="16" name="ServicesCommunities">
    <vt:lpwstr/>
  </property>
  <property fmtid="{D5CDD505-2E9C-101B-9397-08002B2CF9AE}" pid="17" name="fbc3fc07245d4d4d97685e71074b9827">
    <vt:lpwstr/>
  </property>
</Properties>
</file>